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6D8C42F-ACAF-42AE-8517-CFBC191E88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359848D8-B9AE-424C-993B-2E3C1BA8A1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C454E1D-9528-4F57-B3A1-8D9F3B5A0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9277-D062-4236-A6C2-70F167A60F68}" type="datetimeFigureOut">
              <a:rPr lang="he-IL" smtClean="0"/>
              <a:t>כ"ו/כסלו/תשע"ט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6B14D9B-D57F-47BA-9ECB-A554C61F4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0212E5F-B6E7-477E-AFC4-ACCEAF8BF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0D2-2150-4D49-9CFB-34125A48F6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817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A034853-3EF3-4D0D-B8D4-31410BA0E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8C10D75-03E2-4E79-99E3-DC0FB47F1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69512FB-A82E-4A96-B735-9906664B6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9277-D062-4236-A6C2-70F167A60F68}" type="datetimeFigureOut">
              <a:rPr lang="he-IL" smtClean="0"/>
              <a:t>כ"ו/כסלו/תשע"ט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AB8F383-3504-4426-B209-9F8D61CB9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D1D72AB-9C73-443B-AC54-B8BE30D44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0D2-2150-4D49-9CFB-34125A48F6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2894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89B752D6-6281-4ED6-B043-92F9BA011F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2AF44314-637B-48C5-8116-2D1CFFC79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C494D3F-1C4D-4A7C-92D9-B0309BA0A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9277-D062-4236-A6C2-70F167A60F68}" type="datetimeFigureOut">
              <a:rPr lang="he-IL" smtClean="0"/>
              <a:t>כ"ו/כסלו/תשע"ט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79EFA38-6078-47D0-A8C5-E3228FB9B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15C3AB6-2F6A-4C29-AE94-ADA270E8D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0D2-2150-4D49-9CFB-34125A48F6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746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F645A6B-1A4D-4FC6-AB1D-855D3716E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5C81E41-FE4D-4A96-B94A-F8165FC55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58C4384-BF48-4682-881D-D1354E020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9277-D062-4236-A6C2-70F167A60F68}" type="datetimeFigureOut">
              <a:rPr lang="he-IL" smtClean="0"/>
              <a:t>כ"ו/כסלו/תשע"ט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EC8EB92-5B41-4643-896A-7820572C0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F7C347A-DDC5-4D9E-A4FE-33B02FA89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0D2-2150-4D49-9CFB-34125A48F6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894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537A310-B6E0-42D7-998A-F48645206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698F4F7-6ED4-495C-9530-5C447102F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BDF049B-F294-4E3E-B870-709600541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9277-D062-4236-A6C2-70F167A60F68}" type="datetimeFigureOut">
              <a:rPr lang="he-IL" smtClean="0"/>
              <a:t>כ"ו/כסלו/תשע"ט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1165EB6-7389-453F-96CC-DA1BBC0CD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FCAA2E3-59BC-464F-9E8D-3E3386948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0D2-2150-4D49-9CFB-34125A48F6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8589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3FE6BC3-6626-4B79-B3BB-4946E73FC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5091530-3B69-412B-89E4-AAE550186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0642A50-D90A-4C0C-8F49-232F4ABB4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0EF8F35-4137-4056-8AD5-67443223E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9277-D062-4236-A6C2-70F167A60F68}" type="datetimeFigureOut">
              <a:rPr lang="he-IL" smtClean="0"/>
              <a:t>כ"ו/כסלו/תשע"ט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59467B7-3127-4A6A-80E1-D29304AEA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92772DF-A240-44D7-8312-AE306E497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0D2-2150-4D49-9CFB-34125A48F6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509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2D7D800-9D43-4565-AC63-EB8DCC4BB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4CDEB76-EC08-4BB5-989E-74B1AEDD5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279ABD6-316F-4C9E-89EF-B04E96152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0E73298D-672A-4C67-B949-255B073CCB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FEC45673-5D7C-4054-8790-0D8B666AFA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A5B911BE-CB57-44FC-A9F2-342043B0D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9277-D062-4236-A6C2-70F167A60F68}" type="datetimeFigureOut">
              <a:rPr lang="he-IL" smtClean="0"/>
              <a:t>כ"ו/כסלו/תשע"ט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DF7F4D5A-A8A4-4BBE-980A-1A2B02F71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5CF0CE89-7DFD-4CA0-96DA-787797067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0D2-2150-4D49-9CFB-34125A48F6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553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17032FF-C23C-4CE3-A809-90619B2DE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B4B496EA-16C1-41D5-9C5C-1099B86FD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9277-D062-4236-A6C2-70F167A60F68}" type="datetimeFigureOut">
              <a:rPr lang="he-IL" smtClean="0"/>
              <a:t>כ"ו/כסלו/תשע"ט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CB02546E-ED31-437C-9E33-09C2DCAA9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7B5D49E8-DD6A-4C53-9022-38924DBC2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0D2-2150-4D49-9CFB-34125A48F6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954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78F8EEAE-6ACA-4DA1-9190-8B9B74E95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9277-D062-4236-A6C2-70F167A60F68}" type="datetimeFigureOut">
              <a:rPr lang="he-IL" smtClean="0"/>
              <a:t>כ"ו/כסלו/תשע"ט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4E391C2D-B2A8-429A-924A-492776374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E80BB244-8616-4599-B38E-FE364399F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0D2-2150-4D49-9CFB-34125A48F6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1482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2E792EF-9121-4A42-BBF1-EF224EAB3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D7F293B-66CD-407E-BFD6-26CD7B6A5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425D4AC7-BFDC-485A-8CBE-4DFA71983C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87D9EF79-53B3-419B-890C-630CB1BDE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9277-D062-4236-A6C2-70F167A60F68}" type="datetimeFigureOut">
              <a:rPr lang="he-IL" smtClean="0"/>
              <a:t>כ"ו/כסלו/תשע"ט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8A16D97B-8FFD-42FD-A143-E59501B03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62193C4-BBD3-4C20-91C0-6E227F519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0D2-2150-4D49-9CFB-34125A48F6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416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A8D4319-8A1A-4BFE-977F-E331CCF2E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145E35AD-1371-472D-9113-ED11266241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FF7F7AE-370F-4D63-AEC4-A0A20E2C1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0715413-4F32-4F09-854D-792135CC3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9277-D062-4236-A6C2-70F167A60F68}" type="datetimeFigureOut">
              <a:rPr lang="he-IL" smtClean="0"/>
              <a:t>כ"ו/כסלו/תשע"ט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9F4E33D-F0ED-4E27-9695-8B11A6C20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369B90E-E42A-4EFB-9288-45F0910AC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0D2-2150-4D49-9CFB-34125A48F6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779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89C15886-6FFE-4854-A3D0-60B1D0BF4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EDD5C0B-3109-429B-88FF-9E4E8F1CA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FC0B976-4769-4B75-B6E2-B91C5ABDD2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79277-D062-4236-A6C2-70F167A60F68}" type="datetimeFigureOut">
              <a:rPr lang="he-IL" smtClean="0"/>
              <a:t>כ"ו/כסלו/תשע"ט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00F7EF0-10B8-4676-965C-EBC50AEC16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7D58E40-0D4E-4617-A1B7-0C0C8F830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DC0D2-2150-4D49-9CFB-34125A48F6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7503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>
            <a:extLst>
              <a:ext uri="{FF2B5EF4-FFF2-40B4-BE49-F238E27FC236}">
                <a16:creationId xmlns:a16="http://schemas.microsoft.com/office/drawing/2014/main" id="{F8E2219C-91C5-4DF7-AA8E-448353F754B0}"/>
              </a:ext>
            </a:extLst>
          </p:cNvPr>
          <p:cNvSpPr/>
          <p:nvPr/>
        </p:nvSpPr>
        <p:spPr>
          <a:xfrm>
            <a:off x="6096000" y="1530518"/>
            <a:ext cx="6096000" cy="42038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בכל אחד יש אור שהוא שלו בלבד</a:t>
            </a:r>
            <a: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ואור כמו שלו אין לאף אחד</a:t>
            </a:r>
            <a: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לפעמים נכבה לו, אך תמיד קיים</a:t>
            </a:r>
            <a: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זוהי חובתו לגלות אותו</a:t>
            </a:r>
            <a: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להאיר את העולם</a:t>
            </a:r>
            <a: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לא כל אחד מודע לאור שבתוכו</a:t>
            </a:r>
            <a: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b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שהוא צריך לשמור עליו ולטפחו</a:t>
            </a:r>
            <a: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אם ייתן ממנו לחבר או זר</a:t>
            </a:r>
            <a: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b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איש לא ייפגע</a:t>
            </a:r>
            <a: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אור באור ייגע</a:t>
            </a:r>
            <a: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העולם כולו ייזהר</a:t>
            </a:r>
            <a: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וגם בך יש אור שהוא שלך בלבד</a:t>
            </a:r>
            <a: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ואור כמו שלך אין לאף אחד</a:t>
            </a:r>
            <a: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זהו מקור הכוח שבכם קיים</a:t>
            </a:r>
            <a: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זהו סוד נשמתכם</a:t>
            </a:r>
            <a: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זהו סגולתכם</a:t>
            </a:r>
            <a: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להאיר את העולם</a:t>
            </a:r>
            <a:r>
              <a:rPr lang="en-US" sz="14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5D42EC60-43EB-42B1-92C7-810C7EACC50A}"/>
              </a:ext>
            </a:extLst>
          </p:cNvPr>
          <p:cNvSpPr/>
          <p:nvPr/>
        </p:nvSpPr>
        <p:spPr>
          <a:xfrm>
            <a:off x="7992059" y="457871"/>
            <a:ext cx="2824812" cy="466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2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אור \ רחל שפירא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98440913-B272-474B-845A-B89BD8278DF0}"/>
              </a:ext>
            </a:extLst>
          </p:cNvPr>
          <p:cNvSpPr/>
          <p:nvPr/>
        </p:nvSpPr>
        <p:spPr>
          <a:xfrm>
            <a:off x="1654232" y="1597086"/>
            <a:ext cx="3757353" cy="3336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בכל אחד יש אור שהוא שלו בלבד, לא כל אחד מודע לאור שבתוכו שהוא צריך לשמור עליו ולטפחו – אם ייתן ממנו לחבא או זר, איש לא ייפגע ... זה נהנה וזה לא חסר – היכולת לחלוק את האור בידיעה שזה לא ממעיט מהאור שלך – לזהות את מה שמאיר אותך ולהאיר . כל אחד הוא אור קטן וכולנו אור איתן , לזהות את הצורך בלהיות יחד ולהבין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שהיחד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הוא איתן 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51658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מסך רחב</PresentationFormat>
  <Paragraphs>5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Inbal</dc:creator>
  <cp:lastModifiedBy>Inbal</cp:lastModifiedBy>
  <cp:revision>1</cp:revision>
  <dcterms:created xsi:type="dcterms:W3CDTF">2018-12-04T21:24:02Z</dcterms:created>
  <dcterms:modified xsi:type="dcterms:W3CDTF">2018-12-04T21:24:23Z</dcterms:modified>
</cp:coreProperties>
</file>