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43EB83C-0711-48A8-94FA-D17BB62967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1095C853-8557-4177-BA2B-C8A2CC41A2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0D1C91D-FBC0-4D9D-A137-4F55E979B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B3D2-6F77-4FC2-AD0A-0958449C9114}" type="datetimeFigureOut">
              <a:rPr lang="he-IL" smtClean="0"/>
              <a:t>כ"ח/טבת/תשע"ט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F70C2B2-D2F4-4116-90BC-CEA1B0792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F43DE87-D515-462E-96E9-258430CB9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67E30-E0F3-4C6A-B84D-37ABF1A961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94929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E2B174C-13F7-4F5F-9B75-ED87E6602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8121BF24-DAB4-452D-8F67-31A59F3649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AE0AC23-EB13-436A-A6A1-71087A796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B3D2-6F77-4FC2-AD0A-0958449C9114}" type="datetimeFigureOut">
              <a:rPr lang="he-IL" smtClean="0"/>
              <a:t>כ"ח/טבת/תשע"ט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816BE92-C782-4368-A66C-3E2B890E5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4775880-C292-44CE-8942-DDCA4A0B4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67E30-E0F3-4C6A-B84D-37ABF1A961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033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7C3E0420-3D0A-4F02-AEA6-ABAC758811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EEB5AE5C-CE19-4566-8620-CEA0F3E225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B23DC48-7B50-4D90-AE7C-BAA73CDF5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B3D2-6F77-4FC2-AD0A-0958449C9114}" type="datetimeFigureOut">
              <a:rPr lang="he-IL" smtClean="0"/>
              <a:t>כ"ח/טבת/תשע"ט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A5699D1-902B-49CA-9CF5-5C72908B3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04D6739-27A9-45A5-9BD1-1B399253E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67E30-E0F3-4C6A-B84D-37ABF1A961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32104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1F2AF89-08FA-41C3-BE84-5BB7A398E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E340F70-614B-4BAC-AD48-40E8E7CEE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2383A81-747F-4767-AA3D-F3A560778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B3D2-6F77-4FC2-AD0A-0958449C9114}" type="datetimeFigureOut">
              <a:rPr lang="he-IL" smtClean="0"/>
              <a:t>כ"ח/טבת/תשע"ט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92E66CC-D639-4CE0-A1D5-F4429FA23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4591AE1-5A41-41BA-8E06-0173DE81F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67E30-E0F3-4C6A-B84D-37ABF1A961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7580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98C4DA1-D40C-4C08-BAB4-69E743ABE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BBDA77A-9A66-4CC4-8A63-E2D9FD4F6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5345705-A946-44B1-B186-B7B1C6989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B3D2-6F77-4FC2-AD0A-0958449C9114}" type="datetimeFigureOut">
              <a:rPr lang="he-IL" smtClean="0"/>
              <a:t>כ"ח/טבת/תשע"ט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4B09230-53F3-4855-98AC-94FD8F9F2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C381BE2-F026-446D-91B7-BB43BA2AB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67E30-E0F3-4C6A-B84D-37ABF1A961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622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0DD6F26-C589-46F4-9271-E4CFA9A5C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6B07A6B-F84D-4E37-8708-7E61F094CF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AF38C886-4356-43F2-9F08-145A601F9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43D63D10-809B-4A09-8462-B75B62A7C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B3D2-6F77-4FC2-AD0A-0958449C9114}" type="datetimeFigureOut">
              <a:rPr lang="he-IL" smtClean="0"/>
              <a:t>כ"ח/טבת/תשע"ט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80FB7B5A-401D-4054-A586-8B80E6ADD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6CCB0203-E256-4201-A0E9-DC543F65E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67E30-E0F3-4C6A-B84D-37ABF1A961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6349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00BA4D7-A109-400A-A20E-63C8C74F5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B47E59A-4F70-4A74-A80D-49C4F0926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976DF48F-CB3F-4A19-8B3C-F032AC17DA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5CDA7E35-DEA4-4F3B-B9B6-4CA0292F4A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33F17851-BB18-44FD-8F08-A53FE2CAFF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CA483B3F-CE2E-4EDA-9F34-8A7017C66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B3D2-6F77-4FC2-AD0A-0958449C9114}" type="datetimeFigureOut">
              <a:rPr lang="he-IL" smtClean="0"/>
              <a:t>כ"ח/טבת/תשע"ט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A69B6C55-6F07-4746-9E7C-8129EF6D6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76A9E73A-A6A4-44AA-BCA5-10BA01110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67E30-E0F3-4C6A-B84D-37ABF1A961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5414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7FF0F19-744C-4ABB-A67B-ECD555D9A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64D67E1A-0B8E-4FED-8123-6A8EE982C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B3D2-6F77-4FC2-AD0A-0958449C9114}" type="datetimeFigureOut">
              <a:rPr lang="he-IL" smtClean="0"/>
              <a:t>כ"ח/טבת/תשע"ט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084C0E69-4B6C-4956-B24C-54054F16E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3DE87859-FB34-4D88-AE87-9CE39AF42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67E30-E0F3-4C6A-B84D-37ABF1A961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5032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55A3F3E3-26FF-4A22-A7F1-9865F2037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B3D2-6F77-4FC2-AD0A-0958449C9114}" type="datetimeFigureOut">
              <a:rPr lang="he-IL" smtClean="0"/>
              <a:t>כ"ח/טבת/תשע"ט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33B84375-662F-4276-A4F1-94620D1A7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66B3967D-A0F8-430C-A6E5-E3FB3A8F0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67E30-E0F3-4C6A-B84D-37ABF1A961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0937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EFB8703-B5E0-43CF-B623-4243DBF00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856A100-44D7-4160-B0E7-B6C4FA0FC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29268967-4B0C-4E87-9A12-34ACB2FD0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C12C670A-2CAF-4F6A-8158-DE6304EAE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B3D2-6F77-4FC2-AD0A-0958449C9114}" type="datetimeFigureOut">
              <a:rPr lang="he-IL" smtClean="0"/>
              <a:t>כ"ח/טבת/תשע"ט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8749F552-0B0F-4CD2-B3B6-28F304B0F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247FC0C-FF48-44E8-B82D-6E732FF3C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67E30-E0F3-4C6A-B84D-37ABF1A961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4660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38900E6-6194-4AA4-88A4-E92253833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18BCAAD1-4475-4916-B759-C7ED3BF007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1EAB0D04-AEC5-41E1-946A-5A0F02D152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CBB18A1-44F1-4195-A843-5B09E9799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B3D2-6F77-4FC2-AD0A-0958449C9114}" type="datetimeFigureOut">
              <a:rPr lang="he-IL" smtClean="0"/>
              <a:t>כ"ח/טבת/תשע"ט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A302CAE-245C-4A52-A4EA-8E458F540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A11E0CD9-A3AB-478B-9BAA-87403FCCA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67E30-E0F3-4C6A-B84D-37ABF1A961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5231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A90F224B-654D-43EF-AC82-687FA1349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785143A-17FC-44D1-A085-DE405F0FA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4D44D58-453A-4AA9-802A-567630D4F5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1B3D2-6F77-4FC2-AD0A-0958449C9114}" type="datetimeFigureOut">
              <a:rPr lang="he-IL" smtClean="0"/>
              <a:t>כ"ח/טבת/תשע"ט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9257BE9-A788-4163-A400-920EC11F76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DDFD1A5-BA69-4A66-BDCC-06D922EFF5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67E30-E0F3-4C6A-B84D-37ABF1A961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2928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hNKEqkq98w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טבלה 4">
            <a:extLst>
              <a:ext uri="{FF2B5EF4-FFF2-40B4-BE49-F238E27FC236}">
                <a16:creationId xmlns:a16="http://schemas.microsoft.com/office/drawing/2014/main" id="{13F10A0B-4E88-403D-876C-68F63DC21C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216284"/>
              </p:ext>
            </p:extLst>
          </p:nvPr>
        </p:nvGraphicFramePr>
        <p:xfrm>
          <a:off x="6600306" y="982350"/>
          <a:ext cx="4699664" cy="5628958"/>
        </p:xfrm>
        <a:graphic>
          <a:graphicData uri="http://schemas.openxmlformats.org/drawingml/2006/table">
            <a:tbl>
              <a:tblPr rtl="1" firstRow="1" firstCol="1" bandRow="1"/>
              <a:tblGrid>
                <a:gridCol w="2288162">
                  <a:extLst>
                    <a:ext uri="{9D8B030D-6E8A-4147-A177-3AD203B41FA5}">
                      <a16:colId xmlns:a16="http://schemas.microsoft.com/office/drawing/2014/main" val="2306534277"/>
                    </a:ext>
                  </a:extLst>
                </a:gridCol>
                <a:gridCol w="2411502">
                  <a:extLst>
                    <a:ext uri="{9D8B030D-6E8A-4147-A177-3AD203B41FA5}">
                      <a16:colId xmlns:a16="http://schemas.microsoft.com/office/drawing/2014/main" val="9685701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solidFill>
                            <a:srgbClr val="98480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מי ששר</a:t>
                      </a:r>
                      <a:br>
                        <a:rPr lang="en-US" sz="14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מי ששיר בליבו נקשר</a:t>
                      </a:r>
                      <a:br>
                        <a:rPr lang="en-US" sz="14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לא יאמר לי שאי אפשר</a:t>
                      </a:r>
                      <a:br>
                        <a:rPr lang="en-US" sz="14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לגלות, כשהדרך נגמרת,</a:t>
                      </a:r>
                      <a:br>
                        <a:rPr lang="en-US" sz="14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דרך אחרת.</a:t>
                      </a:r>
                      <a:br>
                        <a:rPr lang="en-US" sz="14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מי ששר</a:t>
                      </a:r>
                      <a:br>
                        <a:rPr lang="en-US" sz="14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מי ששיר בליבו נקשר</a:t>
                      </a:r>
                      <a:br>
                        <a:rPr lang="en-US" sz="14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לא יאמר לי שלא נשאר</a:t>
                      </a:r>
                      <a:br>
                        <a:rPr lang="en-US" sz="14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דבר מכל מה שעבר</a:t>
                      </a:r>
                      <a:br>
                        <a:rPr lang="en-US" sz="14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זה מכבר.</a:t>
                      </a:r>
                      <a:br>
                        <a:rPr lang="en-US" sz="14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br>
                        <a:rPr lang="en-US" sz="14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מי ששר</a:t>
                      </a:r>
                      <a:br>
                        <a:rPr lang="en-US" sz="14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מעביר את הזמן בכיף</a:t>
                      </a:r>
                      <a:br>
                        <a:rPr lang="en-US" sz="14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עד הלילה הוא כבר עייף</a:t>
                      </a:r>
                      <a:br>
                        <a:rPr lang="en-US" sz="14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וישן כמו תינוק עד ששמש</a:t>
                      </a:r>
                      <a:br>
                        <a:rPr lang="en-US" sz="14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שב לו </a:t>
                      </a:r>
                      <a:r>
                        <a:rPr lang="he-IL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מאמש</a:t>
                      </a: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.</a:t>
                      </a:r>
                      <a:br>
                        <a:rPr lang="en-US" sz="14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מי ששר</a:t>
                      </a:r>
                      <a:br>
                        <a:rPr lang="en-US" sz="14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ואפילו אם יזייף</a:t>
                      </a:r>
                      <a:br>
                        <a:rPr lang="en-US" sz="14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אלוהים את ראשו לוטף,</a:t>
                      </a:r>
                      <a:br>
                        <a:rPr lang="en-US" sz="14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ואז לרגע מי ששר</a:t>
                      </a:r>
                      <a:br>
                        <a:rPr lang="en-US" sz="14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מאושר.</a:t>
                      </a:r>
                      <a:br>
                        <a:rPr lang="en-US" sz="14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מי ששר</a:t>
                      </a:r>
                      <a:br>
                        <a:rPr lang="en-US" sz="14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לא אומר לעולם נואש,</a:t>
                      </a:r>
                      <a:br>
                        <a:rPr lang="en-US" sz="14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מאמין בליבו וחש</a:t>
                      </a:r>
                      <a:br>
                        <a:rPr lang="en-US" sz="14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שהנה אהבה מתקרבת,</a:t>
                      </a:r>
                      <a:br>
                        <a:rPr lang="en-US" sz="14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באה לשבת,</a:t>
                      </a:r>
                      <a:br>
                        <a:rPr lang="en-US" sz="14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מי ששר</a:t>
                      </a:r>
                      <a:br>
                        <a:rPr lang="en-US" sz="14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לא אומר לעולם נואש,</a:t>
                      </a:r>
                      <a:br>
                        <a:rPr lang="en-US" sz="14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מחכה למחר חדש,</a:t>
                      </a:r>
                      <a:br>
                        <a:rPr lang="en-US" sz="14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ועד מחר נשאר לעד</a:t>
                      </a:r>
                      <a:br>
                        <a:rPr lang="en-US" sz="14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יום אחד</a:t>
                      </a:r>
                      <a:br>
                        <a:rPr lang="en-US" sz="14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יום אחד</a:t>
                      </a:r>
                      <a:br>
                        <a:rPr lang="en-US" sz="14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מי ששר.</a:t>
                      </a:r>
                      <a:br>
                        <a:rPr lang="en-US" sz="14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br>
                        <a:rPr lang="en-US" sz="14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מי ששר</a:t>
                      </a:r>
                      <a:br>
                        <a:rPr lang="en-US" sz="14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מעביר את הזמן בכיף</a:t>
                      </a:r>
                      <a:br>
                        <a:rPr lang="en-US" sz="14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עד הלילה הוא כבר עייף,</a:t>
                      </a:r>
                      <a:br>
                        <a:rPr lang="en-US" sz="14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וישן נפלא.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5748171"/>
                  </a:ext>
                </a:extLst>
              </a:tr>
            </a:tbl>
          </a:graphicData>
        </a:graphic>
      </p:graphicFrame>
      <p:sp>
        <p:nvSpPr>
          <p:cNvPr id="6" name="מלבן 5">
            <a:extLst>
              <a:ext uri="{FF2B5EF4-FFF2-40B4-BE49-F238E27FC236}">
                <a16:creationId xmlns:a16="http://schemas.microsoft.com/office/drawing/2014/main" id="{58AE6261-3B5F-4F92-A952-1CC8889A93FD}"/>
              </a:ext>
            </a:extLst>
          </p:cNvPr>
          <p:cNvSpPr/>
          <p:nvPr/>
        </p:nvSpPr>
        <p:spPr>
          <a:xfrm>
            <a:off x="8645993" y="246692"/>
            <a:ext cx="2749471" cy="489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he-IL" sz="2400" b="1" dirty="0">
                <a:solidFill>
                  <a:srgbClr val="984806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מי ששר / </a:t>
            </a:r>
            <a:r>
              <a:rPr lang="he-IL" sz="2400" b="1" dirty="0">
                <a:solidFill>
                  <a:srgbClr val="984806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אהוד מנור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44AB12DA-88E3-4378-A356-C965AC7BF8DB}"/>
              </a:ext>
            </a:extLst>
          </p:cNvPr>
          <p:cNvSpPr/>
          <p:nvPr/>
        </p:nvSpPr>
        <p:spPr>
          <a:xfrm>
            <a:off x="681644" y="886070"/>
            <a:ext cx="5519651" cy="1664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מי ששיר בליבו נקשר, לא יאמר לי שאי אפשר... המנגינה היא שהופכת את העשייה שלנו למהנה – ואת הלחן אנחנו קובעים , לקטר ולרטון או לחייך ולעשות , כי מי ששר לא אומר לעולם נואש – מי ששר מעביר את הזמן בכיף . בעצם נותן משמעות למה שהוא עושה לעצמו ולסובבים אותו... מי ששר מאושר!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43891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64</Words>
  <Application>Microsoft Office PowerPoint</Application>
  <PresentationFormat>מסך רחב</PresentationFormat>
  <Paragraphs>7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Inbal</dc:creator>
  <cp:lastModifiedBy>Inbal</cp:lastModifiedBy>
  <cp:revision>1</cp:revision>
  <dcterms:created xsi:type="dcterms:W3CDTF">2019-01-05T08:26:17Z</dcterms:created>
  <dcterms:modified xsi:type="dcterms:W3CDTF">2019-01-05T08:28:53Z</dcterms:modified>
</cp:coreProperties>
</file>