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13"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3F3DD6C-9A85-4355-9825-50CA50996079}"/>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F6EFC284-CD22-4A81-B602-37CB2BEE29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93A8636B-D399-4B9D-8BA8-FD4894FEF95F}"/>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5" name="מציין מיקום של כותרת תחתונה 4">
            <a:extLst>
              <a:ext uri="{FF2B5EF4-FFF2-40B4-BE49-F238E27FC236}">
                <a16:creationId xmlns:a16="http://schemas.microsoft.com/office/drawing/2014/main" id="{EDFACD5D-0E07-46D0-938A-9169555CE9D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4F0C657-974A-4CA9-9DA6-5C711966B1C2}"/>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268361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69D52A3-08F2-41B9-9369-E4899AF7653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8ED9317-FCB9-426B-B80B-0C5C4F803B69}"/>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49D14D7-21C2-4C16-91A4-E9F9BC782CF0}"/>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5" name="מציין מיקום של כותרת תחתונה 4">
            <a:extLst>
              <a:ext uri="{FF2B5EF4-FFF2-40B4-BE49-F238E27FC236}">
                <a16:creationId xmlns:a16="http://schemas.microsoft.com/office/drawing/2014/main" id="{A3A201FA-0505-4E33-985A-2D5568E9A0D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907D4E1-4424-4618-9A03-5BE680CC4E42}"/>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2045753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47D2A1A-16AD-46AA-9913-E731E57242E2}"/>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6E862E2C-B2ED-4811-8E2F-45E6E47D4486}"/>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5E54101-617E-485D-978F-177CAF59EA2B}"/>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5" name="מציין מיקום של כותרת תחתונה 4">
            <a:extLst>
              <a:ext uri="{FF2B5EF4-FFF2-40B4-BE49-F238E27FC236}">
                <a16:creationId xmlns:a16="http://schemas.microsoft.com/office/drawing/2014/main" id="{01A95263-8A21-4D4E-A8B3-43916BC7C1D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4CED1E4-3930-4DBB-9FB8-722C32CF0DD0}"/>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195564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2CE0A6-CD11-4965-8FCB-1B3D44F8B27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2024644E-849C-4767-B8B7-467E45BD6ACC}"/>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5B37672-CD5D-4ACA-99FA-12B72190733D}"/>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5" name="מציין מיקום של כותרת תחתונה 4">
            <a:extLst>
              <a:ext uri="{FF2B5EF4-FFF2-40B4-BE49-F238E27FC236}">
                <a16:creationId xmlns:a16="http://schemas.microsoft.com/office/drawing/2014/main" id="{98B0CA36-7546-4012-92D8-8276B685480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ADA9D3F-54C5-42F8-A46F-3C95203D5F13}"/>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3838942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4E81BBA-994C-4341-B1D0-1FB9101A8F68}"/>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86957C9-1503-4537-B7DD-B464D1DFF3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DE65115E-9598-4BE8-971F-86B75A6D5FB2}"/>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5" name="מציין מיקום של כותרת תחתונה 4">
            <a:extLst>
              <a:ext uri="{FF2B5EF4-FFF2-40B4-BE49-F238E27FC236}">
                <a16:creationId xmlns:a16="http://schemas.microsoft.com/office/drawing/2014/main" id="{25F9D3B6-67D1-402C-92A1-AE6827D65DA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E701D16-EAD3-42E4-83EB-BCD63901F448}"/>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374671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6284FA-7059-4CBB-9C75-7F839FA5B8B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B995FF0-CC7C-45CD-865E-96EB5699317E}"/>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D736956F-B363-415D-8EC3-215DC1AC6E5D}"/>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EA372E29-E6C4-42D3-B57F-4BD3B7ABE753}"/>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6" name="מציין מיקום של כותרת תחתונה 5">
            <a:extLst>
              <a:ext uri="{FF2B5EF4-FFF2-40B4-BE49-F238E27FC236}">
                <a16:creationId xmlns:a16="http://schemas.microsoft.com/office/drawing/2014/main" id="{77C5F1C1-EF6F-421C-AE18-EC413A17E57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1847A32-B007-4E1F-B36E-A84F8B2AB4D6}"/>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371195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6269543-8720-4EDF-A422-B57746F5CFFE}"/>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969926A-DEA3-4F43-B83A-0B69E8A51F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0BD848F6-53A3-4009-8E5D-7A7A864396FF}"/>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FF219BAB-5030-4BAA-990D-AC8BB0B2A5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0A201D49-EE0E-46C0-B976-D48112DA4790}"/>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594EB097-4A65-46A6-8F57-6D6AD56477B5}"/>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8" name="מציין מיקום של כותרת תחתונה 7">
            <a:extLst>
              <a:ext uri="{FF2B5EF4-FFF2-40B4-BE49-F238E27FC236}">
                <a16:creationId xmlns:a16="http://schemas.microsoft.com/office/drawing/2014/main" id="{402EA9B9-3C56-43DA-A5B1-9D149614D2AE}"/>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83ABAD11-F005-4C73-A5BD-35EA96B736B6}"/>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3483149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0F5B1E5-9760-4B72-B456-8F1535ED5EE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36743E79-934E-44CF-9C62-4DC409AE2F25}"/>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4" name="מציין מיקום של כותרת תחתונה 3">
            <a:extLst>
              <a:ext uri="{FF2B5EF4-FFF2-40B4-BE49-F238E27FC236}">
                <a16:creationId xmlns:a16="http://schemas.microsoft.com/office/drawing/2014/main" id="{6247889E-A277-4F6A-A7D9-65BE7C1C714C}"/>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61E587C7-4FEA-4CFD-96DF-659B836957EB}"/>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3316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50A91DDB-E1AA-4A3C-9361-C4A180244020}"/>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3" name="מציין מיקום של כותרת תחתונה 2">
            <a:extLst>
              <a:ext uri="{FF2B5EF4-FFF2-40B4-BE49-F238E27FC236}">
                <a16:creationId xmlns:a16="http://schemas.microsoft.com/office/drawing/2014/main" id="{F2904246-9110-4A78-8FFB-DED8906CE891}"/>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63B6D4D0-21DA-4D0B-B356-71E6BC480E8D}"/>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352935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50BF43-B9DA-41E0-AC16-B08ECC8879B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398C16A-03B5-48A9-A3D8-AA1B4BD54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6618C88-F31D-400B-BA7A-889442A7F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08CF8735-609E-4D0D-A8BF-A222DCBBFDE9}"/>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6" name="מציין מיקום של כותרת תחתונה 5">
            <a:extLst>
              <a:ext uri="{FF2B5EF4-FFF2-40B4-BE49-F238E27FC236}">
                <a16:creationId xmlns:a16="http://schemas.microsoft.com/office/drawing/2014/main" id="{F69C05BA-453C-4C1C-8ADE-7489F16E854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E0B3420-ADE2-4AD4-93EA-C714DA4F3B4F}"/>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51965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3ED075-34E4-47D8-B7EC-3EA605ADC9A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FE9BCF1B-3BEE-4C05-8321-10036E193F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DFE1DF5C-1788-4A23-8585-55361E824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DC0A9D05-8675-4F3E-9345-7FF6ECA2A739}"/>
              </a:ext>
            </a:extLst>
          </p:cNvPr>
          <p:cNvSpPr>
            <a:spLocks noGrp="1"/>
          </p:cNvSpPr>
          <p:nvPr>
            <p:ph type="dt" sz="half" idx="10"/>
          </p:nvPr>
        </p:nvSpPr>
        <p:spPr/>
        <p:txBody>
          <a:bodyPr/>
          <a:lstStyle/>
          <a:p>
            <a:fld id="{AD41F132-A7E4-4210-8D2E-7638057351B5}" type="datetimeFigureOut">
              <a:rPr lang="he-IL" smtClean="0"/>
              <a:t>ד'/אדר א/תשע"ט</a:t>
            </a:fld>
            <a:endParaRPr lang="he-IL"/>
          </a:p>
        </p:txBody>
      </p:sp>
      <p:sp>
        <p:nvSpPr>
          <p:cNvPr id="6" name="מציין מיקום של כותרת תחתונה 5">
            <a:extLst>
              <a:ext uri="{FF2B5EF4-FFF2-40B4-BE49-F238E27FC236}">
                <a16:creationId xmlns:a16="http://schemas.microsoft.com/office/drawing/2014/main" id="{1708ADE8-D031-4F9A-AED0-56FCA512454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962F7BB-D513-47F5-B296-0C5C904E4F27}"/>
              </a:ext>
            </a:extLst>
          </p:cNvPr>
          <p:cNvSpPr>
            <a:spLocks noGrp="1"/>
          </p:cNvSpPr>
          <p:nvPr>
            <p:ph type="sldNum" sz="quarter" idx="12"/>
          </p:nvPr>
        </p:nvSpPr>
        <p:spPr/>
        <p:txBody>
          <a:bodyPr/>
          <a:lstStyle/>
          <a:p>
            <a:fld id="{C69A2F13-1C3E-43EB-A8EF-49296CC7FDEB}" type="slidenum">
              <a:rPr lang="he-IL" smtClean="0"/>
              <a:t>‹#›</a:t>
            </a:fld>
            <a:endParaRPr lang="he-IL"/>
          </a:p>
        </p:txBody>
      </p:sp>
    </p:spTree>
    <p:extLst>
      <p:ext uri="{BB962C8B-B14F-4D97-AF65-F5344CB8AC3E}">
        <p14:creationId xmlns:p14="http://schemas.microsoft.com/office/powerpoint/2010/main" val="166844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892C96A-4881-4613-9DF4-29D258FE822D}"/>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E025DA5-9CDD-49B8-94EE-9478ACF0083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C8FCD74-33E8-4F04-BADF-E8617944A90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41F132-A7E4-4210-8D2E-7638057351B5}" type="datetimeFigureOut">
              <a:rPr lang="he-IL" smtClean="0"/>
              <a:t>ד'/אדר א/תשע"ט</a:t>
            </a:fld>
            <a:endParaRPr lang="he-IL"/>
          </a:p>
        </p:txBody>
      </p:sp>
      <p:sp>
        <p:nvSpPr>
          <p:cNvPr id="5" name="מציין מיקום של כותרת תחתונה 4">
            <a:extLst>
              <a:ext uri="{FF2B5EF4-FFF2-40B4-BE49-F238E27FC236}">
                <a16:creationId xmlns:a16="http://schemas.microsoft.com/office/drawing/2014/main" id="{6346699D-93F0-41C5-AC66-A851D85594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568E09A2-57DC-4186-8B60-46FE5319314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9A2F13-1C3E-43EB-A8EF-49296CC7FDEB}" type="slidenum">
              <a:rPr lang="he-IL" smtClean="0"/>
              <a:t>‹#›</a:t>
            </a:fld>
            <a:endParaRPr lang="he-IL"/>
          </a:p>
        </p:txBody>
      </p:sp>
    </p:spTree>
    <p:extLst>
      <p:ext uri="{BB962C8B-B14F-4D97-AF65-F5344CB8AC3E}">
        <p14:creationId xmlns:p14="http://schemas.microsoft.com/office/powerpoint/2010/main" val="381849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22C5DE36-4FAF-487A-B7C5-56903C61C2E2}"/>
              </a:ext>
            </a:extLst>
          </p:cNvPr>
          <p:cNvSpPr/>
          <p:nvPr/>
        </p:nvSpPr>
        <p:spPr>
          <a:xfrm>
            <a:off x="5444836" y="0"/>
            <a:ext cx="6483927" cy="6765122"/>
          </a:xfrm>
          <a:prstGeom prst="rect">
            <a:avLst/>
          </a:prstGeom>
        </p:spPr>
        <p:txBody>
          <a:bodyPr wrap="square">
            <a:spAutoFit/>
          </a:bodyPr>
          <a:lstStyle/>
          <a:p>
            <a:pPr>
              <a:lnSpc>
                <a:spcPct val="115000"/>
              </a:lnSpc>
              <a:spcAft>
                <a:spcPts val="1000"/>
              </a:spcAft>
            </a:pP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שנה או שנתיים אחרי השיחה הזאת מצאתי את הכלים שאלוקים נתן לי. ישבתי בשיעור, אני-לא-זוכר-איזה. המורה שלנו היה חולה, אז הייתה לנו מורה – מחליפה.</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היא מדברת על מה שהיא מדברת, ואני בעולם אחר. אבל פתאום אני רואה את המורה המחליפה עומדת על ידי. לפני שאני מספיק להגיד מילה, היא סוחבת לי את הנייר שאני מקשקש עליו.</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היא מסתכלת על הנייר ואומרת לי: "מה אתה עושה?" אני אומר לה, "סתם מקשקש". היא אומרת "מה ציירת פה?" אני אומר לה, "סתם".</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היא אומרת לי "סתם מה?" אני אומר לה "סתם ציירתי אותך עומדת על יד הלוח". </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היא לקחה את הציור והכניסה אותו לתיק שלה.</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אחר כך התברר שהאבא של המורה המחליפה הזאת הוא צייר בעל שם עולמי, והיא לקחה את הציור והראתה לו.</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תוך כמה ימים (הצייר) בא לבית שלנו, הסתכל על עוד ציורים שלי ומיד המליץ שההורים שלי יעשו </a:t>
            </a:r>
            <a:r>
              <a:rPr lang="he-IL" sz="1400" dirty="0" err="1">
                <a:solidFill>
                  <a:srgbClr val="000000"/>
                </a:solidFill>
                <a:latin typeface="Calibri" panose="020F0502020204030204" pitchFamily="34" charset="0"/>
                <a:ea typeface="Calibri" panose="020F0502020204030204" pitchFamily="34" charset="0"/>
                <a:cs typeface="Tahoma" panose="020B0604030504040204" pitchFamily="34" charset="0"/>
              </a:rPr>
              <a:t>הכל</a:t>
            </a: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 בשביל לטפח את הכישרון שלי בציור.</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מה אני אגיד לך? מאותו יום האבא שלי הוציא את המיץ שלו בשביל שאני אוכל ללמוד עם הציירים הכי גדולים שיש – גם פה בארץ וגם בחוץ לארץ.</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היום אני בן 42, ובחודש שעבר פתחתי את התערוכה ה-28 שלי, והפעם – בניו-יורק במוזיאון לאמנות מודרנית.</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ואבא שלי (שעכשיו הוא כבר בפנסיה) – מה הוא אומר על כל ההצלחה שלי? – הוא אומר: "מה אתם עושים רעש? הילד מצא את הכלים, והילד משתמש בכלים."</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תרימו את הילדים שלכם</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הביטו בהם בעיניים היפות שלהם.</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תנו להם חיבוק אוהב</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ותאמרו להם בפה מלא</a:t>
            </a:r>
            <a:b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br>
            <a:r>
              <a:rPr lang="he-IL" sz="1400" dirty="0">
                <a:solidFill>
                  <a:srgbClr val="000000"/>
                </a:solidFill>
                <a:latin typeface="Calibri" panose="020F0502020204030204" pitchFamily="34" charset="0"/>
                <a:ea typeface="Calibri" panose="020F0502020204030204" pitchFamily="34" charset="0"/>
                <a:cs typeface="Tahoma" panose="020B0604030504040204" pitchFamily="34" charset="0"/>
              </a:rPr>
              <a:t>אנחנו אוהבים אתכם אוהבים ללא תנאי כפי שאתם וכמו אתם.</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
        <p:nvSpPr>
          <p:cNvPr id="5" name="מלבן 4">
            <a:extLst>
              <a:ext uri="{FF2B5EF4-FFF2-40B4-BE49-F238E27FC236}">
                <a16:creationId xmlns:a16="http://schemas.microsoft.com/office/drawing/2014/main" id="{71009646-CD3C-4357-A39E-FD02C39DC383}"/>
              </a:ext>
            </a:extLst>
          </p:cNvPr>
          <p:cNvSpPr/>
          <p:nvPr/>
        </p:nvSpPr>
        <p:spPr>
          <a:xfrm>
            <a:off x="166254" y="258126"/>
            <a:ext cx="4777048" cy="4786951"/>
          </a:xfrm>
          <a:prstGeom prst="rect">
            <a:avLst/>
          </a:prstGeom>
        </p:spPr>
        <p:txBody>
          <a:bodyPr wrap="square">
            <a:spAutoFit/>
          </a:bodyPr>
          <a:lstStyle/>
          <a:p>
            <a:pPr>
              <a:lnSpc>
                <a:spcPct val="115000"/>
              </a:lnSpc>
              <a:spcAft>
                <a:spcPts val="1000"/>
              </a:spcAft>
            </a:pPr>
            <a:r>
              <a:rPr lang="he-IL" dirty="0">
                <a:latin typeface="Calibri" panose="020F0502020204030204" pitchFamily="34" charset="0"/>
                <a:ea typeface="Calibri" panose="020F0502020204030204" pitchFamily="34" charset="0"/>
                <a:cs typeface="Tahoma" panose="020B0604030504040204" pitchFamily="34" charset="0"/>
              </a:rPr>
              <a:t>צוות יקר,</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he-IL" dirty="0">
                <a:latin typeface="Calibri" panose="020F0502020204030204" pitchFamily="34" charset="0"/>
                <a:ea typeface="Calibri" panose="020F0502020204030204" pitchFamily="34" charset="0"/>
                <a:cs typeface="Tahoma" panose="020B0604030504040204" pitchFamily="34" charset="0"/>
              </a:rPr>
              <a:t>היום אנו עוצרים לרגע את המסע , נכנסים לתחנה ומסכמים את המחצית עם כל תלמיד ותלמידה – לשקף את מה שהיה לחזק את מה שיש ולהניח על השולחן את מה שצריך חיזוק – להדהד  מהתהודה ולהפוך את הנייר למשמעותי.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he-IL" dirty="0">
                <a:latin typeface="Calibri" panose="020F0502020204030204" pitchFamily="34" charset="0"/>
                <a:ea typeface="Calibri" panose="020F0502020204030204" pitchFamily="34" charset="0"/>
                <a:cs typeface="Tahoma" panose="020B0604030504040204" pitchFamily="34" charset="0"/>
              </a:rPr>
              <a:t>אני מבקש להודות לכל אחד ואחת מכם על כך שאתם שם בשביל התלמידים – עושים למען , תמיד שם בשביל התלמידים , לכוון אותם ללמד אותם להוות להם דוגמא אישית ומקור השראה . המשימה שלקחנו על עצמנו מאוד מורכבת אך כל כך משמעותית ומספקת .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91490225"/>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Words>
  <Application>Microsoft Office PowerPoint</Application>
  <PresentationFormat>מסך רחב</PresentationFormat>
  <Paragraphs>4</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Calibri Light</vt:lpstr>
      <vt:lpstr>ערכת נושא Office</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Inbal</dc:creator>
  <cp:lastModifiedBy>Inbal</cp:lastModifiedBy>
  <cp:revision>1</cp:revision>
  <dcterms:created xsi:type="dcterms:W3CDTF">2019-02-09T06:14:56Z</dcterms:created>
  <dcterms:modified xsi:type="dcterms:W3CDTF">2019-02-09T06:15:20Z</dcterms:modified>
</cp:coreProperties>
</file>