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3F8A245-2A80-4302-A451-01F79EA62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00673D91-3976-426B-B266-054769137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D8FBA7D-C6B7-45AA-A482-5D3B1193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2519-1FD0-4AC8-9A31-859EE12B2629}" type="datetimeFigureOut">
              <a:rPr lang="he-IL" smtClean="0"/>
              <a:t>י'/אדר א/תשע"ט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4AD3B61-18CA-43E6-8956-DBAD36119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3B78C6E-702F-42AD-90BD-8D396A2FC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A349-7012-495A-8215-5613AD1D96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460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EBA4E5A-95C5-4507-A8DB-3B247F729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4B7F9DE-70D4-4CA2-9F24-C348756EB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332A5F7-4BE0-4353-8553-871946815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2519-1FD0-4AC8-9A31-859EE12B2629}" type="datetimeFigureOut">
              <a:rPr lang="he-IL" smtClean="0"/>
              <a:t>י'/אדר א/תשע"ט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7875EAA-F3BD-421D-9768-AFEDF5E8A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ADE4435-FE9D-48B4-8B28-B5BFBE1DC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A349-7012-495A-8215-5613AD1D96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307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09EDDAD4-1040-4942-A7AC-3B478BE6B9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CFD92F9-9964-4132-AF10-0D1392B28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1FA2100-D0BE-4DDA-A2E4-3DE6370D7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2519-1FD0-4AC8-9A31-859EE12B2629}" type="datetimeFigureOut">
              <a:rPr lang="he-IL" smtClean="0"/>
              <a:t>י'/אדר א/תשע"ט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9A6E844-12EC-43BF-906D-6E665DB33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F03A395-023C-44B0-8105-3968E23C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A349-7012-495A-8215-5613AD1D96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761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6CA8269-8BE8-43CB-9BFF-5BA6B98A9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2A897B6-470C-4455-9E93-EA81BD2A0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E573DD1-2A96-45DF-BC6A-2D53207FD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2519-1FD0-4AC8-9A31-859EE12B2629}" type="datetimeFigureOut">
              <a:rPr lang="he-IL" smtClean="0"/>
              <a:t>י'/אדר א/תשע"ט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229F82C-63C2-4441-9879-04242A75F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4569895-FFB8-4E68-B9FF-7C9AAD03E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A349-7012-495A-8215-5613AD1D96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2306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B3D5DAE-EE6E-4124-9A32-D3EE4101A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BD0D7E4-969F-477D-A3D7-6E823EB16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07E18B9-4009-45C7-90F2-6956C565B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2519-1FD0-4AC8-9A31-859EE12B2629}" type="datetimeFigureOut">
              <a:rPr lang="he-IL" smtClean="0"/>
              <a:t>י'/אדר א/תשע"ט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274B6E5-8357-4013-A9BB-55E90E16F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96565F1-4D4B-40F7-9570-BBCCE07E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A349-7012-495A-8215-5613AD1D96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899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5A068BF-6D9A-47D0-8EC1-515994B58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4469323-18E7-4F61-8EA7-01B28B16A1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C121FCF8-622C-49BC-BB6F-009A3FE55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0FB51CF-EAE8-4AD8-A80D-E2ED15BB1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2519-1FD0-4AC8-9A31-859EE12B2629}" type="datetimeFigureOut">
              <a:rPr lang="he-IL" smtClean="0"/>
              <a:t>י'/אדר א/תשע"ט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CCF5B43-C2F5-458F-91BE-5F9D0ADF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6398023-5DC2-4394-9ED5-BFF92631E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A349-7012-495A-8215-5613AD1D96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958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A11FD5D-8919-48EF-8089-D3E73D2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3CC39C0-DEA5-4E2E-84BA-E364BF168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C0C5C01-0497-4EB2-92F4-CD74DB1EA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1AC678DD-8D8E-4985-8083-C284EA0FC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DC1DF0E9-837E-4834-B1B8-BAD1BDE7CD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20BFB686-3698-4501-992A-947D5963D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2519-1FD0-4AC8-9A31-859EE12B2629}" type="datetimeFigureOut">
              <a:rPr lang="he-IL" smtClean="0"/>
              <a:t>י'/אדר א/תשע"ט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157E9FF6-7E97-461A-B742-65DE28AD0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EAAFC707-45F9-4F26-A1EE-07B1EFA6E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A349-7012-495A-8215-5613AD1D96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104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994E292-FC71-44BA-8F6C-B92D4FDC1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A629830D-E06D-4449-AAFE-BA3C5CA67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2519-1FD0-4AC8-9A31-859EE12B2629}" type="datetimeFigureOut">
              <a:rPr lang="he-IL" smtClean="0"/>
              <a:t>י'/אדר א/תשע"ט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046773D3-6100-4D20-8CC7-FD7647CBB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E4C0C8D-E1D3-454B-9553-92C123639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A349-7012-495A-8215-5613AD1D96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77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DB01086E-9621-4998-8D30-49657064B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2519-1FD0-4AC8-9A31-859EE12B2629}" type="datetimeFigureOut">
              <a:rPr lang="he-IL" smtClean="0"/>
              <a:t>י'/אדר א/תשע"ט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28157E20-42FD-41A4-880A-67D58083B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C40A7EBC-AE2C-4262-BD08-F2674BFD9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A349-7012-495A-8215-5613AD1D96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49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7A5B747-1BEE-4466-BE11-C029030F8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F6AE0A1-19FC-49E0-B49F-3EE19AC55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EB6A48AD-A1D8-4570-9183-6721B1564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6AEDED6-5496-4E9A-94B2-30C6848E2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2519-1FD0-4AC8-9A31-859EE12B2629}" type="datetimeFigureOut">
              <a:rPr lang="he-IL" smtClean="0"/>
              <a:t>י'/אדר א/תשע"ט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4C0A667-9C9C-4C6A-AD48-819EBE478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ECD4D96-F0A6-49B6-B97C-BB32B3DE8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A349-7012-495A-8215-5613AD1D96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340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740C3BB-D705-4BF3-A046-E9E685F06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E0644BDE-5BE8-4960-9A39-C73B1D298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0AC3355-15B6-4E7D-8C99-656A4F4843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012DC97-6413-4B83-B682-51632496F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2519-1FD0-4AC8-9A31-859EE12B2629}" type="datetimeFigureOut">
              <a:rPr lang="he-IL" smtClean="0"/>
              <a:t>י'/אדר א/תשע"ט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B30946E-03C0-4A08-B1CF-48B165AD0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E8240F2-8193-4F2C-B88A-90DE00638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A349-7012-495A-8215-5613AD1D96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294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9C5D8E51-A3E2-4626-B9ED-0B5448C36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3A40425-9E58-4868-A47B-5E98B3DDB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D7D91A0-EA3D-4FFE-A005-D42773251B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82519-1FD0-4AC8-9A31-859EE12B2629}" type="datetimeFigureOut">
              <a:rPr lang="he-IL" smtClean="0"/>
              <a:t>י'/אדר א/תשע"ט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D2CA200-7D7C-44F7-A694-58ED019F72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55DB26D-130A-477F-ACDC-9614E661F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5A349-7012-495A-8215-5613AD1D96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491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>
            <a:extLst>
              <a:ext uri="{FF2B5EF4-FFF2-40B4-BE49-F238E27FC236}">
                <a16:creationId xmlns:a16="http://schemas.microsoft.com/office/drawing/2014/main" id="{4106E809-5EE2-4533-9260-94C9E150A01A}"/>
              </a:ext>
            </a:extLst>
          </p:cNvPr>
          <p:cNvSpPr/>
          <p:nvPr/>
        </p:nvSpPr>
        <p:spPr>
          <a:xfrm>
            <a:off x="5586153" y="1011492"/>
            <a:ext cx="7373389" cy="5765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שיר מסע וארוכה הדרך 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נפרשת לפניי. 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שיר מסע שמתנגן ברקע 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לקצב צעדיי 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ולא רואים </a:t>
            </a:r>
            <a:r>
              <a:rPr lang="he-IL" sz="1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ת'סוף</a:t>
            </a: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נצעד בקצב של התוף 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הלילה עוד ארוך 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מסע 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רגליי עייפות 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הידיים שמוטות 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עיניי מחפשות את השמיים 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ושיר מנחם, בליבי מתנגן, מתנגן 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שיר מסע 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שיר מסע הופך צעד אחר צעד 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לעקבות בחול 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שיר מסע אגיע אל היעד 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נשבע אני יכול 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כשלא רואים </a:t>
            </a:r>
            <a:r>
              <a:rPr lang="he-IL" sz="1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ת'סוף</a:t>
            </a: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נצעד בקצב של התוף </a:t>
            </a:r>
            <a:b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הלילה עוד ארוך, מסע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he-IL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1EF9FA6A-B0FE-4A9D-A52D-A0E686EA08D1}"/>
              </a:ext>
            </a:extLst>
          </p:cNvPr>
          <p:cNvSpPr/>
          <p:nvPr/>
        </p:nvSpPr>
        <p:spPr>
          <a:xfrm>
            <a:off x="340821" y="929190"/>
            <a:ext cx="5137265" cy="244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שיר מסע וארוכה הדרך נפרשת לפניי, שיר מסע הופך צעד אחר צעד לעקבות בחול, שיר מסע שמתנגן ברקע לקצב צעדיי. החיים כמסע שאנו קובעים את הקצב ואת המסלול , היכולת להיות מודע לאתגרים שבדרך ולדעת כי כ אתגר הוא נקודת ציון או מפנה בדרך. גם כשעיניי מחפשות את השמיים ורגליי עייפות – שיר מנחם בליבי מתנגן , מתנגן שיר מסע 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64C89042-5A6B-47F2-9F45-9FFCC9FF6656}"/>
              </a:ext>
            </a:extLst>
          </p:cNvPr>
          <p:cNvSpPr/>
          <p:nvPr/>
        </p:nvSpPr>
        <p:spPr>
          <a:xfrm>
            <a:off x="6096000" y="288306"/>
            <a:ext cx="6096000" cy="927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</a:pPr>
            <a:r>
              <a:rPr lang="he-IL" sz="2400" b="1" kern="1800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שיר מסע \ לב </a:t>
            </a:r>
            <a:r>
              <a:rPr lang="he-IL" sz="2400" b="1" kern="1800" dirty="0" err="1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קרזנר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br>
              <a:rPr lang="he-IL" sz="1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7380947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מסך רחב</PresentationFormat>
  <Paragraphs>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Inbal</dc:creator>
  <cp:lastModifiedBy>Inbal</cp:lastModifiedBy>
  <cp:revision>1</cp:revision>
  <dcterms:created xsi:type="dcterms:W3CDTF">2019-02-15T20:06:17Z</dcterms:created>
  <dcterms:modified xsi:type="dcterms:W3CDTF">2019-02-15T20:06:44Z</dcterms:modified>
</cp:coreProperties>
</file>