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97DFE5-BFCD-446B-8C04-CD703B116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73CF228-EEDB-43F3-A3E6-7E969674C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E0C1FC2-ACF9-4202-A86D-6D5C0BA0D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9A78-E5A7-44F0-97E6-81D9C34F3160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49C8B87-6098-4965-8007-89D64337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F4F60EB-9CD3-47FD-A7A6-F2578019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E04-E54E-4C0C-A8D4-09F84096D8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546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99B4F8F-8686-4EEC-A712-9BB248C2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07F01FD-018E-4E26-9DAD-5A27178DE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7BB5D1C-5385-4B28-9EE7-76300D7A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9A78-E5A7-44F0-97E6-81D9C34F3160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96C1A72-DABF-4581-9303-F90EACD2A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7F3DC94-7115-4295-93F0-D8284BD8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E04-E54E-4C0C-A8D4-09F84096D8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12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2973124-AA85-4136-9BEE-BE97083DE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8AFBAE1-76FD-4461-8033-F736F0AD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6CF7A90-7D8B-4789-B5AB-7649A3E1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9A78-E5A7-44F0-97E6-81D9C34F3160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4467AB2-ABCA-4CA8-AA75-E03579DBF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A039FE5-E6F3-480D-8B1D-C126C46F9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E04-E54E-4C0C-A8D4-09F84096D8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04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7803A77-69AD-4F91-940E-73667F39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485940C-BBB4-49C4-B512-E34A67CEB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B261EF2-16DF-4F0F-994C-F98AC417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9A78-E5A7-44F0-97E6-81D9C34F3160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5B329A8-D7F1-4B56-97AB-7C3BE548D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CE9BFCF-6178-4C30-AC77-09E3712C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E04-E54E-4C0C-A8D4-09F84096D8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885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F2981B9-4AB2-4AA2-BA32-25835BBBE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79D20AB-C388-4A74-88A4-F613F12F5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E9621DA-B85D-4E07-BB3B-9BC7FE990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9A78-E5A7-44F0-97E6-81D9C34F3160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A8E0682-5CD7-4684-A05B-1A976FBCE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C969347-4FD5-4590-B74B-DB3DC2081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E04-E54E-4C0C-A8D4-09F84096D8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14545DB-6DD0-4C63-AACF-5F27D31B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2707CFD-4783-47AF-BA24-373E5B9864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F22FFE0-E3A2-47B5-80AC-C3A242309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AB35530-943F-415F-A1FA-A770B1BB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9A78-E5A7-44F0-97E6-81D9C34F3160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F9B74B7-2303-4822-BA42-71408DE6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457DC1F-79D0-4366-8C4D-71912C4DA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E04-E54E-4C0C-A8D4-09F84096D8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22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49CBD70-8635-40EB-B29F-7DCF355DF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004BCA6-E66B-4B55-91B4-02E94FC60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869849F-C475-4517-BFBD-5AD6801FB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54AC2A5-BD3A-4A03-BAEC-40342D9CD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AB257F18-2DE7-45F9-A7D6-17C8148DA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2423D75-9456-4605-AD25-20005834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9A78-E5A7-44F0-97E6-81D9C34F3160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E76BDE4-54BC-4ACD-AA0B-6059AE0F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8B084FCE-AE1A-44EF-9864-63EEF0C8B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E04-E54E-4C0C-A8D4-09F84096D8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684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C771A91-BDFA-4B80-9006-F70A78877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591229C-B116-4D21-A69F-3534F475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9A78-E5A7-44F0-97E6-81D9C34F3160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DB8429D-17FF-4CD4-AF15-7D850F00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00D2B48-7F8B-4202-84FD-7861CCBA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E04-E54E-4C0C-A8D4-09F84096D8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053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6739C0E-C0A8-491E-8AA0-2C0D7B174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9A78-E5A7-44F0-97E6-81D9C34F3160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760087F-9E3C-4EA8-9213-48BE518A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2680387-8A81-4C5F-98BF-8E311EAE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E04-E54E-4C0C-A8D4-09F84096D8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082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8BA131-EB82-47C0-809F-02E3858AA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DFD83C5-701E-4807-A7BD-E5FBD7A8B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B39FA7A-7F61-4D37-886B-D1FCB10FF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EDD2561-F8B3-4EC6-B339-F62BF6A7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9A78-E5A7-44F0-97E6-81D9C34F3160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095AD8E-6C16-4D2A-AA94-69E870E5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298F044-189C-431F-843F-AA12F79F7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E04-E54E-4C0C-A8D4-09F84096D8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034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B3CB11C-B57E-416B-8984-87110DEA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770721EE-6824-45A8-AF79-8BCA53FA3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0894192-58D7-47B8-A05B-E4E15474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F8F7241-1AC3-42FD-9E16-5FF72DA0F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9A78-E5A7-44F0-97E6-81D9C34F3160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750E2EC-821B-4ED4-BC00-A52D9736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4C3042A-6E4E-4CDB-96AB-5053435D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E04-E54E-4C0C-A8D4-09F84096D8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178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E884442-82DE-4E02-B9CE-5B6FFC055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1F004AA-F12C-4DC3-9DF2-B89410C3B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E8364BC-66CC-4648-AECD-5BC5AA2DB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F9A78-E5A7-44F0-97E6-81D9C34F3160}" type="datetimeFigureOut">
              <a:rPr lang="he-IL" smtClean="0"/>
              <a:t>ז'/אלול/תשע"ט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729752D-9E73-43C8-9CC9-EAFBEC38D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CD90541-866D-4CAC-B018-D9E733F2B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40E04-E54E-4C0C-A8D4-09F84096D8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548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>
            <a:extLst>
              <a:ext uri="{FF2B5EF4-FFF2-40B4-BE49-F238E27FC236}">
                <a16:creationId xmlns:a16="http://schemas.microsoft.com/office/drawing/2014/main" id="{0FE0224A-C468-4079-8593-B7E89C27EAB7}"/>
              </a:ext>
            </a:extLst>
          </p:cNvPr>
          <p:cNvSpPr/>
          <p:nvPr/>
        </p:nvSpPr>
        <p:spPr>
          <a:xfrm>
            <a:off x="6447453" y="973619"/>
            <a:ext cx="6096000" cy="53515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br>
              <a:rPr lang="he-IL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br>
              <a:rPr lang="he-IL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כל שנה מתחילה, בסימן שאלה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כתינוק המודד צעדיו.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כמו זריחה מתגלה, על כנרת כחולה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ופניה לשמי מערב.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כל שעה מתחילה בסימן שאלה,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כמו הלב הפועם לו קצובות.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כמו גבעול ירקרק שצומח בלאט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ופניו לפסגות הגבוהות.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זה נפלא ששנה מתחילה לה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בשיר וברוח טובה,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כל שנה מתחילה בסימן שאלה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ואנחנו נמצא לה תשובה.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כל שניה מתחילה בסימן שאלה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ולפני שתשיב היא תחמוק.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כמו ליטוף רוח ים, שעולה מאי שם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ניגונה עוד נשמע מרחוק. 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577400D5-ECEC-4FF9-869B-1550C3310614}"/>
              </a:ext>
            </a:extLst>
          </p:cNvPr>
          <p:cNvSpPr/>
          <p:nvPr/>
        </p:nvSpPr>
        <p:spPr>
          <a:xfrm>
            <a:off x="7710124" y="302018"/>
            <a:ext cx="3321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kern="1800" dirty="0">
                <a:solidFill>
                  <a:srgbClr val="FE680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כל שנה / עמוס ברזל</a:t>
            </a:r>
            <a:endParaRPr lang="he-IL" sz="2400" dirty="0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8D050C04-7167-487D-A9F5-A0E634DDEAD7}"/>
              </a:ext>
            </a:extLst>
          </p:cNvPr>
          <p:cNvSpPr/>
          <p:nvPr/>
        </p:nvSpPr>
        <p:spPr>
          <a:xfrm>
            <a:off x="839755" y="1186942"/>
            <a:ext cx="5178490" cy="1293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kern="18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כל שנה מתחילה בסימן שאלה</a:t>
            </a: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כל שעה מתחילה בסימן שאלה ואנחנו נמצא לה תשובה יחד , כי זה נפלא ששנה מתחילה ברוח טובה ...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41089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מסך רחב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2019-09-07T14:17:12Z</dcterms:created>
  <dcterms:modified xsi:type="dcterms:W3CDTF">2019-09-07T14:22:34Z</dcterms:modified>
</cp:coreProperties>
</file>