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9F54A33-793D-4321-89EC-15147BF90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F145269-C4A3-45CB-B447-E33588FD87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26B1CEF-F694-44FC-B37D-8EB2003D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089E-41BB-4D9D-A84B-4DB197BA5B44}" type="datetimeFigureOut">
              <a:rPr lang="he-IL" smtClean="0"/>
              <a:t>י"ד/אלול/תשע"ט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38E98BB-F87F-444E-ABA1-82FD1AF25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A3E3469-9884-47BB-82BC-318450400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2655-347B-4181-A12D-6AD327D076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52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569B32C-AA40-4DD0-B769-92B1CD2F1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527C510-AE6E-44D2-8660-C7071EA64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A9D046-B711-40BB-9E4B-282B41F4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089E-41BB-4D9D-A84B-4DB197BA5B44}" type="datetimeFigureOut">
              <a:rPr lang="he-IL" smtClean="0"/>
              <a:t>י"ד/אלול/תשע"ט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0B672B3-EB91-4496-BB0F-80E5BF4B2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BE6D40B-C2F1-4F4E-ACF4-D9462CBE4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2655-347B-4181-A12D-6AD327D076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637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3CAE0BAF-72A7-40D1-9896-1B5F341466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9150C77-6CBD-4E74-848F-C26871A80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AB0922B-EAFC-4C6D-9527-92BDA2BF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089E-41BB-4D9D-A84B-4DB197BA5B44}" type="datetimeFigureOut">
              <a:rPr lang="he-IL" smtClean="0"/>
              <a:t>י"ד/אלול/תשע"ט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698F7E0-3EC7-430D-8975-588BE2F98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1355838-8342-4F41-8A0F-4DDC6E040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2655-347B-4181-A12D-6AD327D076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712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4968B67-54CA-45AA-9C92-859D1EEF6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642678F-514D-48D5-A551-4BDE40F84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822907D-0C51-4FDF-86C4-6249E16C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089E-41BB-4D9D-A84B-4DB197BA5B44}" type="datetimeFigureOut">
              <a:rPr lang="he-IL" smtClean="0"/>
              <a:t>י"ד/אלול/תשע"ט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0286652-153F-4D85-A621-53D9B843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F47C13F-7405-4D01-8365-E7F423E8D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2655-347B-4181-A12D-6AD327D076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145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93D024D-1320-4DFB-9F05-6B9EC4CFE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78B06E2-580A-4705-8A9E-C2FC17779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9A02370-DEFB-475E-BE85-D8D056022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089E-41BB-4D9D-A84B-4DB197BA5B44}" type="datetimeFigureOut">
              <a:rPr lang="he-IL" smtClean="0"/>
              <a:t>י"ד/אלול/תשע"ט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A16AECD-6185-41FC-BC38-A1022C217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BD9B00C-385C-4AB6-8A5B-A3A1A7613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2655-347B-4181-A12D-6AD327D076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197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ED72A2F-F889-47C4-8FDC-3A1D92895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2E02FDD-E810-4B64-A2E8-5F41C2FAE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7B1F1D7-B7E2-49B9-8188-DB23667BE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66C7721-50C5-452C-8415-47FEC695E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089E-41BB-4D9D-A84B-4DB197BA5B44}" type="datetimeFigureOut">
              <a:rPr lang="he-IL" smtClean="0"/>
              <a:t>י"ד/אלול/תשע"ט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02C8CDA-F1A9-4B52-B2EB-7070A671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E59B0C0-8CF1-421B-B01F-843B508EA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2655-347B-4181-A12D-6AD327D076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268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2BE8BA-0A4C-4BAD-8D7E-53848B34C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21A45DA-E8F6-4311-83FE-C3BDC2217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F48D80D-24A8-4CB0-B288-02899BDF5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8349A5B-77F4-4829-A177-4AD9A50AA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E2CA04C9-F672-4F38-B617-7CA9C80B1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BAAC20DF-309A-4CA5-B590-36E13DD0F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089E-41BB-4D9D-A84B-4DB197BA5B44}" type="datetimeFigureOut">
              <a:rPr lang="he-IL" smtClean="0"/>
              <a:t>י"ד/אלול/תשע"ט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D282EC0D-17B0-4A78-B567-C3CD1329C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8887AB08-5A7D-493D-A8C2-16901D3B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2655-347B-4181-A12D-6AD327D076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23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EB59E19-D620-4004-A0B6-3B1255690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BFD5D51-EFA4-4923-B928-C7D33EDF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089E-41BB-4D9D-A84B-4DB197BA5B44}" type="datetimeFigureOut">
              <a:rPr lang="he-IL" smtClean="0"/>
              <a:t>י"ד/אלול/תשע"ט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529AFA7-3787-4B7D-9F53-24BA11D1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19971125-9ADD-4C6C-BEB6-84246C743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2655-347B-4181-A12D-6AD327D076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327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DEAAD0F-2167-42EA-9814-9B1C5329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089E-41BB-4D9D-A84B-4DB197BA5B44}" type="datetimeFigureOut">
              <a:rPr lang="he-IL" smtClean="0"/>
              <a:t>י"ד/אלול/תשע"ט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89D3AE4A-E5E6-4810-A56B-BF9663789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24CE705-D1EF-4FF8-9FBB-536986AAE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2655-347B-4181-A12D-6AD327D076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942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30247C3-D85C-434F-80C2-B5014F60E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4E9743F-9079-4FC2-B816-8219C5F03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CFAD3E64-367F-49DF-A6C6-472D319A3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2ED259B-C9D8-4DA3-8D7A-AAAFE1FF5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089E-41BB-4D9D-A84B-4DB197BA5B44}" type="datetimeFigureOut">
              <a:rPr lang="he-IL" smtClean="0"/>
              <a:t>י"ד/אלול/תשע"ט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04F9D9F-3943-4276-B269-ACBA4B2F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668E08E-A1AC-48BE-AE5C-290BBBE07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2655-347B-4181-A12D-6AD327D076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087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C194F95-8AAA-48F5-903E-D6D0A5635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9779663F-528A-4498-A1FB-688C6D6B86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219E5D5-1C53-4FFE-92B4-D5BB569DA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8C36BBB-6AFB-452C-822F-3E252CFA5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089E-41BB-4D9D-A84B-4DB197BA5B44}" type="datetimeFigureOut">
              <a:rPr lang="he-IL" smtClean="0"/>
              <a:t>י"ד/אלול/תשע"ט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89BAE23-1169-47D6-9CC8-E5BA31A27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4ADDB1D-4E9B-4334-8FE5-8947BFC44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2655-347B-4181-A12D-6AD327D076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751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9EE70D6D-4E87-4F8B-97FC-278C58132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988F6F6-CC1B-47F1-B876-A04AC67CF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DE42E59-FCC3-4E2E-A211-E8C4D876E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2089E-41BB-4D9D-A84B-4DB197BA5B44}" type="datetimeFigureOut">
              <a:rPr lang="he-IL" smtClean="0"/>
              <a:t>י"ד/אלול/תשע"ט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AE39FC5-8BF0-4E5F-B1AA-64FB5B0451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609A78E-F355-4E25-AAD1-791C846C6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2655-347B-4181-A12D-6AD327D076F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789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emereshet.co.il/artist.asp?id=11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3938FC80-39A9-46EC-B809-F67D87E4C1B4}"/>
              </a:ext>
            </a:extLst>
          </p:cNvPr>
          <p:cNvSpPr/>
          <p:nvPr/>
        </p:nvSpPr>
        <p:spPr>
          <a:xfrm>
            <a:off x="5782887" y="1452971"/>
            <a:ext cx="6096000" cy="35502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he-IL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פָּנֵינוּ אֶל הַשֶּׁמֶשׁ הָעוֹלָה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,</a:t>
            </a:r>
            <a:b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דַּרְכֵּנוּ שׁוּב פּוֹנָה מִזְרָחָה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b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אָנוּ צוֹפִים לִקְרַאת שָׁעָה גְּדוֹלָה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,</a:t>
            </a:r>
            <a:b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זָקוּף הָרֹאשׁ נַפְשֵׁנוּ עוֹד לֹא שָׁחָה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b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b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חוֹצְבִים אָנוּ גּוֹרָל בְּיָד רָמָה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,</a:t>
            </a:r>
            <a:b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נוֹשְׂאִים בַּלֵּב תִּקְוָה יוֹקֶדֶת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b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אָנוּ זוֹכְרִים כִּי יֵשׁ לָנוּ אֻמָּה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,</a:t>
            </a:r>
            <a:b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אָנוּ יוֹדְעִים כִּי יֵשׁ לָנוּ מוֹלֶדֶת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b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b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הוֹלְכִים אָנוּ לַקֵּץ שֶׁל </a:t>
            </a:r>
            <a:r>
              <a:rPr lang="he-IL" sz="1400" dirty="0" err="1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הַנֵּכָר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,</a:t>
            </a:r>
            <a:b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חֲלוֹם חֵרוּת יַחְדָּו נַגְשִׁימָה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b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אָנוּ דּוֹגְלִים בְּעֹז בְּשֵׁם מָחָר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,</a:t>
            </a:r>
            <a:b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וְטוּר אֶל טוּר נֵלֵךְ תָּמִיד קָדִימָה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!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4AD746F2-49F2-4D82-B1B9-C680A859FEB3}"/>
              </a:ext>
            </a:extLst>
          </p:cNvPr>
          <p:cNvSpPr/>
          <p:nvPr/>
        </p:nvSpPr>
        <p:spPr>
          <a:xfrm>
            <a:off x="6234649" y="451099"/>
            <a:ext cx="6096000" cy="10979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he-IL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שיר החירות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e-IL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/ </a:t>
            </a:r>
            <a:b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2531B60C-1255-4090-805A-04A2DB22D115}"/>
              </a:ext>
            </a:extLst>
          </p:cNvPr>
          <p:cNvSpPr/>
          <p:nvPr/>
        </p:nvSpPr>
        <p:spPr>
          <a:xfrm>
            <a:off x="7462059" y="451099"/>
            <a:ext cx="1180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u="sng" dirty="0">
                <a:latin typeface="Arial" panose="020B060402020202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יצחק שנהר</a:t>
            </a:r>
            <a:endParaRPr lang="he-IL" dirty="0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C750A381-CB5B-4EA4-B350-34B8FEB63E28}"/>
              </a:ext>
            </a:extLst>
          </p:cNvPr>
          <p:cNvSpPr/>
          <p:nvPr/>
        </p:nvSpPr>
        <p:spPr>
          <a:xfrm>
            <a:off x="313113" y="1459527"/>
            <a:ext cx="6132021" cy="254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או צופים לקראת שעה גדולה, זקוף הראש וחלום חירות יחדיו נגשימה ... לחיות בחרות זו זכות , אבל עם החרות באה אחריות . מה אני בוחר לעשות  ומה אני בוחר לומר. עוד כמה ימים יחולו הבחירות שוב במדינתנו החופשית – זכות ויש שיאמרו  חובה לקיים את מצוות היום ולבחור – אנו זוכרים כי יש לנו אומה אנו יודעים כי יש לנו מולדת ... חלום חרות יחדיו נגשימה 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6095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80</Words>
  <Application>Microsoft Office PowerPoint</Application>
  <PresentationFormat>מסך רחב</PresentationFormat>
  <Paragraphs>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Inbal</dc:creator>
  <cp:lastModifiedBy>Inbal</cp:lastModifiedBy>
  <cp:revision>1</cp:revision>
  <dcterms:created xsi:type="dcterms:W3CDTF">2019-09-14T16:45:42Z</dcterms:created>
  <dcterms:modified xsi:type="dcterms:W3CDTF">2019-09-14T16:48:42Z</dcterms:modified>
</cp:coreProperties>
</file>