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20" autoAdjust="0"/>
    <p:restoredTop sz="94660"/>
  </p:normalViewPr>
  <p:slideViewPr>
    <p:cSldViewPr snapToGrid="0">
      <p:cViewPr varScale="1">
        <p:scale>
          <a:sx n="120" d="100"/>
          <a:sy n="120" d="100"/>
        </p:scale>
        <p:origin x="120"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5C38F65-1C8D-4674-B55B-B568DED9E3A5}"/>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40F25CDC-F6A4-49F2-8169-0DAE9C623C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30CB7D2B-E989-437F-8FCA-55B6F98D915B}"/>
              </a:ext>
            </a:extLst>
          </p:cNvPr>
          <p:cNvSpPr>
            <a:spLocks noGrp="1"/>
          </p:cNvSpPr>
          <p:nvPr>
            <p:ph type="dt" sz="half" idx="10"/>
          </p:nvPr>
        </p:nvSpPr>
        <p:spPr/>
        <p:txBody>
          <a:bodyPr/>
          <a:lstStyle/>
          <a:p>
            <a:fld id="{4D78F4CB-EB63-46B2-BDB1-61F7B3794244}" type="datetimeFigureOut">
              <a:rPr lang="he-IL" smtClean="0"/>
              <a:t>כ"ב/טבת/תש"פ</a:t>
            </a:fld>
            <a:endParaRPr lang="he-IL"/>
          </a:p>
        </p:txBody>
      </p:sp>
      <p:sp>
        <p:nvSpPr>
          <p:cNvPr id="5" name="מציין מיקום של כותרת תחתונה 4">
            <a:extLst>
              <a:ext uri="{FF2B5EF4-FFF2-40B4-BE49-F238E27FC236}">
                <a16:creationId xmlns:a16="http://schemas.microsoft.com/office/drawing/2014/main" id="{17906363-0D47-4EDE-9C4B-42CB5C4E05B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249790B-1F39-4406-9D14-D6D0419C4888}"/>
              </a:ext>
            </a:extLst>
          </p:cNvPr>
          <p:cNvSpPr>
            <a:spLocks noGrp="1"/>
          </p:cNvSpPr>
          <p:nvPr>
            <p:ph type="sldNum" sz="quarter" idx="12"/>
          </p:nvPr>
        </p:nvSpPr>
        <p:spPr/>
        <p:txBody>
          <a:bodyPr/>
          <a:lstStyle/>
          <a:p>
            <a:fld id="{3D4A5AD6-6754-4AB0-A0D8-58DB24EAECEA}" type="slidenum">
              <a:rPr lang="he-IL" smtClean="0"/>
              <a:t>‹#›</a:t>
            </a:fld>
            <a:endParaRPr lang="he-IL"/>
          </a:p>
        </p:txBody>
      </p:sp>
    </p:spTree>
    <p:extLst>
      <p:ext uri="{BB962C8B-B14F-4D97-AF65-F5344CB8AC3E}">
        <p14:creationId xmlns:p14="http://schemas.microsoft.com/office/powerpoint/2010/main" val="347481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A74C01A-9357-4054-B44D-89231D846CB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F39A3386-93E7-4FCC-87D2-0DE278A5CCEA}"/>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D9B81D1A-60D6-4C83-B751-1CBA2648AE98}"/>
              </a:ext>
            </a:extLst>
          </p:cNvPr>
          <p:cNvSpPr>
            <a:spLocks noGrp="1"/>
          </p:cNvSpPr>
          <p:nvPr>
            <p:ph type="dt" sz="half" idx="10"/>
          </p:nvPr>
        </p:nvSpPr>
        <p:spPr/>
        <p:txBody>
          <a:bodyPr/>
          <a:lstStyle/>
          <a:p>
            <a:fld id="{4D78F4CB-EB63-46B2-BDB1-61F7B3794244}" type="datetimeFigureOut">
              <a:rPr lang="he-IL" smtClean="0"/>
              <a:t>כ"ב/טבת/תש"פ</a:t>
            </a:fld>
            <a:endParaRPr lang="he-IL"/>
          </a:p>
        </p:txBody>
      </p:sp>
      <p:sp>
        <p:nvSpPr>
          <p:cNvPr id="5" name="מציין מיקום של כותרת תחתונה 4">
            <a:extLst>
              <a:ext uri="{FF2B5EF4-FFF2-40B4-BE49-F238E27FC236}">
                <a16:creationId xmlns:a16="http://schemas.microsoft.com/office/drawing/2014/main" id="{8CBE1140-8600-46AB-A520-1893E91E39F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BD762BA-8970-483B-B735-E34AF7854244}"/>
              </a:ext>
            </a:extLst>
          </p:cNvPr>
          <p:cNvSpPr>
            <a:spLocks noGrp="1"/>
          </p:cNvSpPr>
          <p:nvPr>
            <p:ph type="sldNum" sz="quarter" idx="12"/>
          </p:nvPr>
        </p:nvSpPr>
        <p:spPr/>
        <p:txBody>
          <a:bodyPr/>
          <a:lstStyle/>
          <a:p>
            <a:fld id="{3D4A5AD6-6754-4AB0-A0D8-58DB24EAECEA}" type="slidenum">
              <a:rPr lang="he-IL" smtClean="0"/>
              <a:t>‹#›</a:t>
            </a:fld>
            <a:endParaRPr lang="he-IL"/>
          </a:p>
        </p:txBody>
      </p:sp>
    </p:spTree>
    <p:extLst>
      <p:ext uri="{BB962C8B-B14F-4D97-AF65-F5344CB8AC3E}">
        <p14:creationId xmlns:p14="http://schemas.microsoft.com/office/powerpoint/2010/main" val="212887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58752376-23F1-412B-9F17-3A634B11CAC5}"/>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D7D5DBD3-4524-4D0B-8CF3-D49DA6144EDD}"/>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35B09D6-436C-4F6C-9205-C31147E66AAF}"/>
              </a:ext>
            </a:extLst>
          </p:cNvPr>
          <p:cNvSpPr>
            <a:spLocks noGrp="1"/>
          </p:cNvSpPr>
          <p:nvPr>
            <p:ph type="dt" sz="half" idx="10"/>
          </p:nvPr>
        </p:nvSpPr>
        <p:spPr/>
        <p:txBody>
          <a:bodyPr/>
          <a:lstStyle/>
          <a:p>
            <a:fld id="{4D78F4CB-EB63-46B2-BDB1-61F7B3794244}" type="datetimeFigureOut">
              <a:rPr lang="he-IL" smtClean="0"/>
              <a:t>כ"ב/טבת/תש"פ</a:t>
            </a:fld>
            <a:endParaRPr lang="he-IL"/>
          </a:p>
        </p:txBody>
      </p:sp>
      <p:sp>
        <p:nvSpPr>
          <p:cNvPr id="5" name="מציין מיקום של כותרת תחתונה 4">
            <a:extLst>
              <a:ext uri="{FF2B5EF4-FFF2-40B4-BE49-F238E27FC236}">
                <a16:creationId xmlns:a16="http://schemas.microsoft.com/office/drawing/2014/main" id="{E9D0F2B0-5B50-40CB-996B-45638C01B51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A486055-837E-43AB-BA81-46985CB38F70}"/>
              </a:ext>
            </a:extLst>
          </p:cNvPr>
          <p:cNvSpPr>
            <a:spLocks noGrp="1"/>
          </p:cNvSpPr>
          <p:nvPr>
            <p:ph type="sldNum" sz="quarter" idx="12"/>
          </p:nvPr>
        </p:nvSpPr>
        <p:spPr/>
        <p:txBody>
          <a:bodyPr/>
          <a:lstStyle/>
          <a:p>
            <a:fld id="{3D4A5AD6-6754-4AB0-A0D8-58DB24EAECEA}" type="slidenum">
              <a:rPr lang="he-IL" smtClean="0"/>
              <a:t>‹#›</a:t>
            </a:fld>
            <a:endParaRPr lang="he-IL"/>
          </a:p>
        </p:txBody>
      </p:sp>
    </p:spTree>
    <p:extLst>
      <p:ext uri="{BB962C8B-B14F-4D97-AF65-F5344CB8AC3E}">
        <p14:creationId xmlns:p14="http://schemas.microsoft.com/office/powerpoint/2010/main" val="4279418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5EF199-23AD-4FD4-9118-A582B431AD03}"/>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8723C36-8522-4728-B0FA-5044733E3490}"/>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9816AFEA-57D5-4A66-A0DA-638C6E4030DA}"/>
              </a:ext>
            </a:extLst>
          </p:cNvPr>
          <p:cNvSpPr>
            <a:spLocks noGrp="1"/>
          </p:cNvSpPr>
          <p:nvPr>
            <p:ph type="dt" sz="half" idx="10"/>
          </p:nvPr>
        </p:nvSpPr>
        <p:spPr/>
        <p:txBody>
          <a:bodyPr/>
          <a:lstStyle/>
          <a:p>
            <a:fld id="{4D78F4CB-EB63-46B2-BDB1-61F7B3794244}" type="datetimeFigureOut">
              <a:rPr lang="he-IL" smtClean="0"/>
              <a:t>כ"ב/טבת/תש"פ</a:t>
            </a:fld>
            <a:endParaRPr lang="he-IL"/>
          </a:p>
        </p:txBody>
      </p:sp>
      <p:sp>
        <p:nvSpPr>
          <p:cNvPr id="5" name="מציין מיקום של כותרת תחתונה 4">
            <a:extLst>
              <a:ext uri="{FF2B5EF4-FFF2-40B4-BE49-F238E27FC236}">
                <a16:creationId xmlns:a16="http://schemas.microsoft.com/office/drawing/2014/main" id="{F76E66A3-3B18-4369-B6CE-8D296001D6C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2297CF3-0E39-4504-93EF-D59C66B03093}"/>
              </a:ext>
            </a:extLst>
          </p:cNvPr>
          <p:cNvSpPr>
            <a:spLocks noGrp="1"/>
          </p:cNvSpPr>
          <p:nvPr>
            <p:ph type="sldNum" sz="quarter" idx="12"/>
          </p:nvPr>
        </p:nvSpPr>
        <p:spPr/>
        <p:txBody>
          <a:bodyPr/>
          <a:lstStyle/>
          <a:p>
            <a:fld id="{3D4A5AD6-6754-4AB0-A0D8-58DB24EAECEA}" type="slidenum">
              <a:rPr lang="he-IL" smtClean="0"/>
              <a:t>‹#›</a:t>
            </a:fld>
            <a:endParaRPr lang="he-IL"/>
          </a:p>
        </p:txBody>
      </p:sp>
    </p:spTree>
    <p:extLst>
      <p:ext uri="{BB962C8B-B14F-4D97-AF65-F5344CB8AC3E}">
        <p14:creationId xmlns:p14="http://schemas.microsoft.com/office/powerpoint/2010/main" val="3153125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3426E3E-BBEB-422D-B785-08FFAEB04F49}"/>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90546636-BF8D-4075-A8BE-4301915C0D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5AD09E0E-5C13-4BF5-A28D-2CB995955A6B}"/>
              </a:ext>
            </a:extLst>
          </p:cNvPr>
          <p:cNvSpPr>
            <a:spLocks noGrp="1"/>
          </p:cNvSpPr>
          <p:nvPr>
            <p:ph type="dt" sz="half" idx="10"/>
          </p:nvPr>
        </p:nvSpPr>
        <p:spPr/>
        <p:txBody>
          <a:bodyPr/>
          <a:lstStyle/>
          <a:p>
            <a:fld id="{4D78F4CB-EB63-46B2-BDB1-61F7B3794244}" type="datetimeFigureOut">
              <a:rPr lang="he-IL" smtClean="0"/>
              <a:t>כ"ב/טבת/תש"פ</a:t>
            </a:fld>
            <a:endParaRPr lang="he-IL"/>
          </a:p>
        </p:txBody>
      </p:sp>
      <p:sp>
        <p:nvSpPr>
          <p:cNvPr id="5" name="מציין מיקום של כותרת תחתונה 4">
            <a:extLst>
              <a:ext uri="{FF2B5EF4-FFF2-40B4-BE49-F238E27FC236}">
                <a16:creationId xmlns:a16="http://schemas.microsoft.com/office/drawing/2014/main" id="{0D58FB2D-E4E1-498C-8527-574A75665B2D}"/>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B6F653F-4005-49D3-A6E1-894B0A88445B}"/>
              </a:ext>
            </a:extLst>
          </p:cNvPr>
          <p:cNvSpPr>
            <a:spLocks noGrp="1"/>
          </p:cNvSpPr>
          <p:nvPr>
            <p:ph type="sldNum" sz="quarter" idx="12"/>
          </p:nvPr>
        </p:nvSpPr>
        <p:spPr/>
        <p:txBody>
          <a:bodyPr/>
          <a:lstStyle/>
          <a:p>
            <a:fld id="{3D4A5AD6-6754-4AB0-A0D8-58DB24EAECEA}" type="slidenum">
              <a:rPr lang="he-IL" smtClean="0"/>
              <a:t>‹#›</a:t>
            </a:fld>
            <a:endParaRPr lang="he-IL"/>
          </a:p>
        </p:txBody>
      </p:sp>
    </p:spTree>
    <p:extLst>
      <p:ext uri="{BB962C8B-B14F-4D97-AF65-F5344CB8AC3E}">
        <p14:creationId xmlns:p14="http://schemas.microsoft.com/office/powerpoint/2010/main" val="3687282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740DD22-36E7-445C-BFBE-8060887CC8C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1C963508-3398-4E21-8860-DB49F76270D2}"/>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67D7EC25-DFA9-4A91-A31A-160AB7B286F9}"/>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C97A9168-9173-4070-A04E-14AACA7E20A7}"/>
              </a:ext>
            </a:extLst>
          </p:cNvPr>
          <p:cNvSpPr>
            <a:spLocks noGrp="1"/>
          </p:cNvSpPr>
          <p:nvPr>
            <p:ph type="dt" sz="half" idx="10"/>
          </p:nvPr>
        </p:nvSpPr>
        <p:spPr/>
        <p:txBody>
          <a:bodyPr/>
          <a:lstStyle/>
          <a:p>
            <a:fld id="{4D78F4CB-EB63-46B2-BDB1-61F7B3794244}" type="datetimeFigureOut">
              <a:rPr lang="he-IL" smtClean="0"/>
              <a:t>כ"ב/טבת/תש"פ</a:t>
            </a:fld>
            <a:endParaRPr lang="he-IL"/>
          </a:p>
        </p:txBody>
      </p:sp>
      <p:sp>
        <p:nvSpPr>
          <p:cNvPr id="6" name="מציין מיקום של כותרת תחתונה 5">
            <a:extLst>
              <a:ext uri="{FF2B5EF4-FFF2-40B4-BE49-F238E27FC236}">
                <a16:creationId xmlns:a16="http://schemas.microsoft.com/office/drawing/2014/main" id="{BFC1E095-8A11-4BA4-B026-230A0BE901AD}"/>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3E4CB63A-35D0-4574-8C1C-3F4A091518E3}"/>
              </a:ext>
            </a:extLst>
          </p:cNvPr>
          <p:cNvSpPr>
            <a:spLocks noGrp="1"/>
          </p:cNvSpPr>
          <p:nvPr>
            <p:ph type="sldNum" sz="quarter" idx="12"/>
          </p:nvPr>
        </p:nvSpPr>
        <p:spPr/>
        <p:txBody>
          <a:bodyPr/>
          <a:lstStyle/>
          <a:p>
            <a:fld id="{3D4A5AD6-6754-4AB0-A0D8-58DB24EAECEA}" type="slidenum">
              <a:rPr lang="he-IL" smtClean="0"/>
              <a:t>‹#›</a:t>
            </a:fld>
            <a:endParaRPr lang="he-IL"/>
          </a:p>
        </p:txBody>
      </p:sp>
    </p:spTree>
    <p:extLst>
      <p:ext uri="{BB962C8B-B14F-4D97-AF65-F5344CB8AC3E}">
        <p14:creationId xmlns:p14="http://schemas.microsoft.com/office/powerpoint/2010/main" val="3813374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4DCE7F8-127F-4081-80C4-B8ABB9890BA3}"/>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5B43D583-4BAF-4632-B587-1B798A116E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4A75311E-1AE0-4FFF-9BE7-8D1827830E79}"/>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4CD816A8-AD27-4D73-94C7-2753652C4C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E952113F-C237-48D1-ABAD-F8F40E04A4C0}"/>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87ACEE06-C603-49F9-A723-74B3DBA7CB03}"/>
              </a:ext>
            </a:extLst>
          </p:cNvPr>
          <p:cNvSpPr>
            <a:spLocks noGrp="1"/>
          </p:cNvSpPr>
          <p:nvPr>
            <p:ph type="dt" sz="half" idx="10"/>
          </p:nvPr>
        </p:nvSpPr>
        <p:spPr/>
        <p:txBody>
          <a:bodyPr/>
          <a:lstStyle/>
          <a:p>
            <a:fld id="{4D78F4CB-EB63-46B2-BDB1-61F7B3794244}" type="datetimeFigureOut">
              <a:rPr lang="he-IL" smtClean="0"/>
              <a:t>כ"ב/טבת/תש"פ</a:t>
            </a:fld>
            <a:endParaRPr lang="he-IL"/>
          </a:p>
        </p:txBody>
      </p:sp>
      <p:sp>
        <p:nvSpPr>
          <p:cNvPr id="8" name="מציין מיקום של כותרת תחתונה 7">
            <a:extLst>
              <a:ext uri="{FF2B5EF4-FFF2-40B4-BE49-F238E27FC236}">
                <a16:creationId xmlns:a16="http://schemas.microsoft.com/office/drawing/2014/main" id="{0B205B44-716D-4DF5-BC45-68EA3A1D39F3}"/>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C7B982AC-C58B-4C61-8614-B50F4512E468}"/>
              </a:ext>
            </a:extLst>
          </p:cNvPr>
          <p:cNvSpPr>
            <a:spLocks noGrp="1"/>
          </p:cNvSpPr>
          <p:nvPr>
            <p:ph type="sldNum" sz="quarter" idx="12"/>
          </p:nvPr>
        </p:nvSpPr>
        <p:spPr/>
        <p:txBody>
          <a:bodyPr/>
          <a:lstStyle/>
          <a:p>
            <a:fld id="{3D4A5AD6-6754-4AB0-A0D8-58DB24EAECEA}" type="slidenum">
              <a:rPr lang="he-IL" smtClean="0"/>
              <a:t>‹#›</a:t>
            </a:fld>
            <a:endParaRPr lang="he-IL"/>
          </a:p>
        </p:txBody>
      </p:sp>
    </p:spTree>
    <p:extLst>
      <p:ext uri="{BB962C8B-B14F-4D97-AF65-F5344CB8AC3E}">
        <p14:creationId xmlns:p14="http://schemas.microsoft.com/office/powerpoint/2010/main" val="2288681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E6BFF81-2627-4EB9-B331-77BB24C85F7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01AA7526-AB2B-4C71-934C-8E657D060228}"/>
              </a:ext>
            </a:extLst>
          </p:cNvPr>
          <p:cNvSpPr>
            <a:spLocks noGrp="1"/>
          </p:cNvSpPr>
          <p:nvPr>
            <p:ph type="dt" sz="half" idx="10"/>
          </p:nvPr>
        </p:nvSpPr>
        <p:spPr/>
        <p:txBody>
          <a:bodyPr/>
          <a:lstStyle/>
          <a:p>
            <a:fld id="{4D78F4CB-EB63-46B2-BDB1-61F7B3794244}" type="datetimeFigureOut">
              <a:rPr lang="he-IL" smtClean="0"/>
              <a:t>כ"ב/טבת/תש"פ</a:t>
            </a:fld>
            <a:endParaRPr lang="he-IL"/>
          </a:p>
        </p:txBody>
      </p:sp>
      <p:sp>
        <p:nvSpPr>
          <p:cNvPr id="4" name="מציין מיקום של כותרת תחתונה 3">
            <a:extLst>
              <a:ext uri="{FF2B5EF4-FFF2-40B4-BE49-F238E27FC236}">
                <a16:creationId xmlns:a16="http://schemas.microsoft.com/office/drawing/2014/main" id="{CE193DE3-45F6-460D-BB1A-64B1B2DBC399}"/>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E201E437-42F8-4EBF-8364-72C123D45B94}"/>
              </a:ext>
            </a:extLst>
          </p:cNvPr>
          <p:cNvSpPr>
            <a:spLocks noGrp="1"/>
          </p:cNvSpPr>
          <p:nvPr>
            <p:ph type="sldNum" sz="quarter" idx="12"/>
          </p:nvPr>
        </p:nvSpPr>
        <p:spPr/>
        <p:txBody>
          <a:bodyPr/>
          <a:lstStyle/>
          <a:p>
            <a:fld id="{3D4A5AD6-6754-4AB0-A0D8-58DB24EAECEA}" type="slidenum">
              <a:rPr lang="he-IL" smtClean="0"/>
              <a:t>‹#›</a:t>
            </a:fld>
            <a:endParaRPr lang="he-IL"/>
          </a:p>
        </p:txBody>
      </p:sp>
    </p:spTree>
    <p:extLst>
      <p:ext uri="{BB962C8B-B14F-4D97-AF65-F5344CB8AC3E}">
        <p14:creationId xmlns:p14="http://schemas.microsoft.com/office/powerpoint/2010/main" val="1802424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36F0F0A7-600B-4C78-A193-F423B31A38BA}"/>
              </a:ext>
            </a:extLst>
          </p:cNvPr>
          <p:cNvSpPr>
            <a:spLocks noGrp="1"/>
          </p:cNvSpPr>
          <p:nvPr>
            <p:ph type="dt" sz="half" idx="10"/>
          </p:nvPr>
        </p:nvSpPr>
        <p:spPr/>
        <p:txBody>
          <a:bodyPr/>
          <a:lstStyle/>
          <a:p>
            <a:fld id="{4D78F4CB-EB63-46B2-BDB1-61F7B3794244}" type="datetimeFigureOut">
              <a:rPr lang="he-IL" smtClean="0"/>
              <a:t>כ"ב/טבת/תש"פ</a:t>
            </a:fld>
            <a:endParaRPr lang="he-IL"/>
          </a:p>
        </p:txBody>
      </p:sp>
      <p:sp>
        <p:nvSpPr>
          <p:cNvPr id="3" name="מציין מיקום של כותרת תחתונה 2">
            <a:extLst>
              <a:ext uri="{FF2B5EF4-FFF2-40B4-BE49-F238E27FC236}">
                <a16:creationId xmlns:a16="http://schemas.microsoft.com/office/drawing/2014/main" id="{7A233097-7F8D-47B4-BABE-A2D0E785F650}"/>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D3CFB34C-0F53-43BB-A226-3AC3BADBDCF8}"/>
              </a:ext>
            </a:extLst>
          </p:cNvPr>
          <p:cNvSpPr>
            <a:spLocks noGrp="1"/>
          </p:cNvSpPr>
          <p:nvPr>
            <p:ph type="sldNum" sz="quarter" idx="12"/>
          </p:nvPr>
        </p:nvSpPr>
        <p:spPr/>
        <p:txBody>
          <a:bodyPr/>
          <a:lstStyle/>
          <a:p>
            <a:fld id="{3D4A5AD6-6754-4AB0-A0D8-58DB24EAECEA}" type="slidenum">
              <a:rPr lang="he-IL" smtClean="0"/>
              <a:t>‹#›</a:t>
            </a:fld>
            <a:endParaRPr lang="he-IL"/>
          </a:p>
        </p:txBody>
      </p:sp>
    </p:spTree>
    <p:extLst>
      <p:ext uri="{BB962C8B-B14F-4D97-AF65-F5344CB8AC3E}">
        <p14:creationId xmlns:p14="http://schemas.microsoft.com/office/powerpoint/2010/main" val="171570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5F30222-8479-4FEA-BFEB-F9C16D156931}"/>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BF19565-5888-4442-A630-4CC7206CF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5F6EA796-2B24-4D53-84F7-07D69AE24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FC401707-AAA6-4481-9808-B9BD5045D7E2}"/>
              </a:ext>
            </a:extLst>
          </p:cNvPr>
          <p:cNvSpPr>
            <a:spLocks noGrp="1"/>
          </p:cNvSpPr>
          <p:nvPr>
            <p:ph type="dt" sz="half" idx="10"/>
          </p:nvPr>
        </p:nvSpPr>
        <p:spPr/>
        <p:txBody>
          <a:bodyPr/>
          <a:lstStyle/>
          <a:p>
            <a:fld id="{4D78F4CB-EB63-46B2-BDB1-61F7B3794244}" type="datetimeFigureOut">
              <a:rPr lang="he-IL" smtClean="0"/>
              <a:t>כ"ב/טבת/תש"פ</a:t>
            </a:fld>
            <a:endParaRPr lang="he-IL"/>
          </a:p>
        </p:txBody>
      </p:sp>
      <p:sp>
        <p:nvSpPr>
          <p:cNvPr id="6" name="מציין מיקום של כותרת תחתונה 5">
            <a:extLst>
              <a:ext uri="{FF2B5EF4-FFF2-40B4-BE49-F238E27FC236}">
                <a16:creationId xmlns:a16="http://schemas.microsoft.com/office/drawing/2014/main" id="{9BEB39FA-F986-47AC-BDB3-C638483E7DD3}"/>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933E6C5A-B12A-48B4-A2F9-E888CCED4958}"/>
              </a:ext>
            </a:extLst>
          </p:cNvPr>
          <p:cNvSpPr>
            <a:spLocks noGrp="1"/>
          </p:cNvSpPr>
          <p:nvPr>
            <p:ph type="sldNum" sz="quarter" idx="12"/>
          </p:nvPr>
        </p:nvSpPr>
        <p:spPr/>
        <p:txBody>
          <a:bodyPr/>
          <a:lstStyle/>
          <a:p>
            <a:fld id="{3D4A5AD6-6754-4AB0-A0D8-58DB24EAECEA}" type="slidenum">
              <a:rPr lang="he-IL" smtClean="0"/>
              <a:t>‹#›</a:t>
            </a:fld>
            <a:endParaRPr lang="he-IL"/>
          </a:p>
        </p:txBody>
      </p:sp>
    </p:spTree>
    <p:extLst>
      <p:ext uri="{BB962C8B-B14F-4D97-AF65-F5344CB8AC3E}">
        <p14:creationId xmlns:p14="http://schemas.microsoft.com/office/powerpoint/2010/main" val="399423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F41C0E1-7FFD-4A14-AA04-1F9ED788C568}"/>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6F767F5D-528C-4701-A9BA-795ECEE1AA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8FFEE853-2E67-4EAE-ADE4-AFFC57F2E7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70C9BC3C-66CF-456D-9183-A8D4F9735D31}"/>
              </a:ext>
            </a:extLst>
          </p:cNvPr>
          <p:cNvSpPr>
            <a:spLocks noGrp="1"/>
          </p:cNvSpPr>
          <p:nvPr>
            <p:ph type="dt" sz="half" idx="10"/>
          </p:nvPr>
        </p:nvSpPr>
        <p:spPr/>
        <p:txBody>
          <a:bodyPr/>
          <a:lstStyle/>
          <a:p>
            <a:fld id="{4D78F4CB-EB63-46B2-BDB1-61F7B3794244}" type="datetimeFigureOut">
              <a:rPr lang="he-IL" smtClean="0"/>
              <a:t>כ"ב/טבת/תש"פ</a:t>
            </a:fld>
            <a:endParaRPr lang="he-IL"/>
          </a:p>
        </p:txBody>
      </p:sp>
      <p:sp>
        <p:nvSpPr>
          <p:cNvPr id="6" name="מציין מיקום של כותרת תחתונה 5">
            <a:extLst>
              <a:ext uri="{FF2B5EF4-FFF2-40B4-BE49-F238E27FC236}">
                <a16:creationId xmlns:a16="http://schemas.microsoft.com/office/drawing/2014/main" id="{CBD7E656-ECD8-4978-A823-0B8D5936551A}"/>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A76623B-5D20-40D5-AB55-876B668E369D}"/>
              </a:ext>
            </a:extLst>
          </p:cNvPr>
          <p:cNvSpPr>
            <a:spLocks noGrp="1"/>
          </p:cNvSpPr>
          <p:nvPr>
            <p:ph type="sldNum" sz="quarter" idx="12"/>
          </p:nvPr>
        </p:nvSpPr>
        <p:spPr/>
        <p:txBody>
          <a:bodyPr/>
          <a:lstStyle/>
          <a:p>
            <a:fld id="{3D4A5AD6-6754-4AB0-A0D8-58DB24EAECEA}" type="slidenum">
              <a:rPr lang="he-IL" smtClean="0"/>
              <a:t>‹#›</a:t>
            </a:fld>
            <a:endParaRPr lang="he-IL"/>
          </a:p>
        </p:txBody>
      </p:sp>
    </p:spTree>
    <p:extLst>
      <p:ext uri="{BB962C8B-B14F-4D97-AF65-F5344CB8AC3E}">
        <p14:creationId xmlns:p14="http://schemas.microsoft.com/office/powerpoint/2010/main" val="3192527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7D0E8CBD-0251-4F7A-A51A-37D78FF9424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641739A6-AA21-4458-888C-98E7E8CD248F}"/>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1B95140-60E8-4B39-8F82-838141F93BAE}"/>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D78F4CB-EB63-46B2-BDB1-61F7B3794244}" type="datetimeFigureOut">
              <a:rPr lang="he-IL" smtClean="0"/>
              <a:t>כ"ב/טבת/תש"פ</a:t>
            </a:fld>
            <a:endParaRPr lang="he-IL"/>
          </a:p>
        </p:txBody>
      </p:sp>
      <p:sp>
        <p:nvSpPr>
          <p:cNvPr id="5" name="מציין מיקום של כותרת תחתונה 4">
            <a:extLst>
              <a:ext uri="{FF2B5EF4-FFF2-40B4-BE49-F238E27FC236}">
                <a16:creationId xmlns:a16="http://schemas.microsoft.com/office/drawing/2014/main" id="{F947AB7F-EE44-49D5-A26D-D68B524DCA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F0E1AB46-6334-409E-9224-09CF957B20D0}"/>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D4A5AD6-6754-4AB0-A0D8-58DB24EAECEA}" type="slidenum">
              <a:rPr lang="he-IL" smtClean="0"/>
              <a:t>‹#›</a:t>
            </a:fld>
            <a:endParaRPr lang="he-IL"/>
          </a:p>
        </p:txBody>
      </p:sp>
    </p:spTree>
    <p:extLst>
      <p:ext uri="{BB962C8B-B14F-4D97-AF65-F5344CB8AC3E}">
        <p14:creationId xmlns:p14="http://schemas.microsoft.com/office/powerpoint/2010/main" val="1482917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hironet.mako.co.il/artist?prfid=2141&amp;lang=1"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טבלה 5">
            <a:extLst>
              <a:ext uri="{FF2B5EF4-FFF2-40B4-BE49-F238E27FC236}">
                <a16:creationId xmlns:a16="http://schemas.microsoft.com/office/drawing/2014/main" id="{B7B74D32-0803-4542-9EFD-A46E736D9382}"/>
              </a:ext>
            </a:extLst>
          </p:cNvPr>
          <p:cNvGraphicFramePr>
            <a:graphicFrameLocks noGrp="1"/>
          </p:cNvGraphicFramePr>
          <p:nvPr>
            <p:extLst>
              <p:ext uri="{D42A27DB-BD31-4B8C-83A1-F6EECF244321}">
                <p14:modId xmlns:p14="http://schemas.microsoft.com/office/powerpoint/2010/main" val="1291842559"/>
              </p:ext>
            </p:extLst>
          </p:nvPr>
        </p:nvGraphicFramePr>
        <p:xfrm>
          <a:off x="6029418" y="851982"/>
          <a:ext cx="5158388" cy="5793105"/>
        </p:xfrm>
        <a:graphic>
          <a:graphicData uri="http://schemas.openxmlformats.org/drawingml/2006/table">
            <a:tbl>
              <a:tblPr rtl="1" firstRow="1" firstCol="1" bandRow="1"/>
              <a:tblGrid>
                <a:gridCol w="1899773">
                  <a:extLst>
                    <a:ext uri="{9D8B030D-6E8A-4147-A177-3AD203B41FA5}">
                      <a16:colId xmlns:a16="http://schemas.microsoft.com/office/drawing/2014/main" val="698296441"/>
                    </a:ext>
                  </a:extLst>
                </a:gridCol>
                <a:gridCol w="1795497">
                  <a:extLst>
                    <a:ext uri="{9D8B030D-6E8A-4147-A177-3AD203B41FA5}">
                      <a16:colId xmlns:a16="http://schemas.microsoft.com/office/drawing/2014/main" val="392241088"/>
                    </a:ext>
                  </a:extLst>
                </a:gridCol>
                <a:gridCol w="1463118">
                  <a:extLst>
                    <a:ext uri="{9D8B030D-6E8A-4147-A177-3AD203B41FA5}">
                      <a16:colId xmlns:a16="http://schemas.microsoft.com/office/drawing/2014/main" val="1428380673"/>
                    </a:ext>
                  </a:extLst>
                </a:gridCol>
              </a:tblGrid>
              <a:tr h="4351338">
                <a:tc>
                  <a:txBody>
                    <a:bodyPr/>
                    <a:lstStyle/>
                    <a:p>
                      <a:pPr marL="0" marR="0" algn="r" rtl="1">
                        <a:lnSpc>
                          <a:spcPct val="115000"/>
                        </a:lnSpc>
                        <a:spcBef>
                          <a:spcPts val="0"/>
                        </a:spcBef>
                        <a:spcAft>
                          <a:spcPts val="0"/>
                        </a:spcAft>
                      </a:pP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סליחה, אולי שעון?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כמה שעה...רוצה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יש פה בארץ שבועיים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יש חדש עולה.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עברית ללמוד, עוד לא לדעת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יש הרבה קשה.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גם כן אני אולפן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ללמוד קצת זמן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כתה מורה יוכבד.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כמה זמן ללמוד?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אולפן עקיבא מתי בבקר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ארבעה שעות.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אך, עברית קשה שפה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גם שפה מתבלבלת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אבל אפשר מדבר לאט -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עם אתה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גם כן אני עם את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עם אתה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גם כן אני עם את.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8655" marR="5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1000"/>
                        </a:spcAft>
                      </a:pP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אותך לראות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מהר מילון לקנות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מביט מילון, מתחיל מאל"ף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מה ראשון לראות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אהב, אוהב, אהוב, אוהבת.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מילים יפה מאד.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יש גברת?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לא בכלל, יש איש?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יש אף אחד.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הרבה קשה להסתדר פה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בן אדם לבד.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אם לבן אדם חבר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חיים יותר נחמד.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אך, עברית קשה שפה....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סוכנות נתן דירה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מפתח לא נתן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אומר לפני נותן מפתח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צריך מביא חתן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אומר: אחד זה משפחה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יותר מדי קטן. </a:t>
                      </a:r>
                      <a:br>
                        <a:rPr lang="he-IL" sz="120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8655" marR="5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1000"/>
                        </a:spcAft>
                      </a:pP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לי יש גדול תנור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לי יש פריג'ידר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לי יש "מותר" על טלוויזיה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אצלי קטן פסנתר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אין אוטו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לי יש </a:t>
                      </a:r>
                      <a:r>
                        <a:rPr lang="he-IL" sz="1200" dirty="0" err="1">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אופוניים</a:t>
                      </a: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יש איך נסתדר.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אך, עברית קשה שפה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גם שפה מתבלבלת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מחר לגור לא יותר לבד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עם אתה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גם כן אני עם את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עם אתה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גם כן אני עם את.</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he-IL" sz="1200" dirty="0">
                          <a:effectLst/>
                          <a:latin typeface="Calibri" panose="020F0502020204030204" pitchFamily="34" charset="0"/>
                          <a:ea typeface="Calibri" panose="020F0502020204030204" pitchFamily="34" charset="0"/>
                          <a:cs typeface="Tahoma" panose="020B060403050404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8655" marR="5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9707743"/>
                  </a:ext>
                </a:extLst>
              </a:tr>
            </a:tbl>
          </a:graphicData>
        </a:graphic>
      </p:graphicFrame>
      <p:sp>
        <p:nvSpPr>
          <p:cNvPr id="8" name="מלבן 7">
            <a:extLst>
              <a:ext uri="{FF2B5EF4-FFF2-40B4-BE49-F238E27FC236}">
                <a16:creationId xmlns:a16="http://schemas.microsoft.com/office/drawing/2014/main" id="{A7AE7B93-3BF0-44E4-9A23-C0A476D2C4B8}"/>
              </a:ext>
            </a:extLst>
          </p:cNvPr>
          <p:cNvSpPr/>
          <p:nvPr/>
        </p:nvSpPr>
        <p:spPr>
          <a:xfrm>
            <a:off x="5179271" y="271774"/>
            <a:ext cx="6096000" cy="410433"/>
          </a:xfrm>
          <a:prstGeom prst="rect">
            <a:avLst/>
          </a:prstGeom>
        </p:spPr>
        <p:txBody>
          <a:bodyPr>
            <a:spAutoFit/>
          </a:bodyPr>
          <a:lstStyle/>
          <a:p>
            <a:pPr>
              <a:lnSpc>
                <a:spcPct val="115000"/>
              </a:lnSpc>
            </a:pPr>
            <a:r>
              <a:rPr lang="he-IL" sz="2000" b="1" kern="1800" dirty="0">
                <a:solidFill>
                  <a:srgbClr val="FE6809"/>
                </a:solidFill>
                <a:effectLst/>
                <a:latin typeface="Calibri" panose="020F0502020204030204" pitchFamily="34" charset="0"/>
                <a:ea typeface="Times New Roman" panose="02020603050405020304" pitchFamily="18" charset="0"/>
                <a:cs typeface="Tahoma" panose="020B0604030504040204" pitchFamily="34" charset="0"/>
              </a:rPr>
              <a:t>עברית קשה שפה</a:t>
            </a:r>
            <a:r>
              <a:rPr lang="he-IL" sz="1100" kern="1800" dirty="0">
                <a:latin typeface="Calibri" panose="020F0502020204030204" pitchFamily="34" charset="0"/>
                <a:ea typeface="Times New Roman" panose="02020603050405020304" pitchFamily="18" charset="0"/>
                <a:cs typeface="Arial" panose="020B0604020202020204" pitchFamily="34" charset="0"/>
              </a:rPr>
              <a:t> / </a:t>
            </a:r>
            <a:r>
              <a:rPr lang="he-IL" b="1" dirty="0">
                <a:solidFill>
                  <a:srgbClr val="000000"/>
                </a:solidFill>
                <a:latin typeface="Calibri" panose="020F0502020204030204" pitchFamily="34" charset="0"/>
                <a:ea typeface="Times New Roman" panose="02020603050405020304" pitchFamily="18" charset="0"/>
                <a:cs typeface="Tahoma" panose="020B0604030504040204" pitchFamily="34" charset="0"/>
                <a:hlinkClick r:id="rId2"/>
              </a:rPr>
              <a:t>יוסי בנאי ורבקה מיכאלי</a:t>
            </a:r>
            <a:r>
              <a:rPr lang="he-IL" sz="105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t>
            </a:r>
            <a:endParaRPr lang="he-IL" dirty="0"/>
          </a:p>
        </p:txBody>
      </p:sp>
      <p:sp>
        <p:nvSpPr>
          <p:cNvPr id="9" name="מלבן 8">
            <a:extLst>
              <a:ext uri="{FF2B5EF4-FFF2-40B4-BE49-F238E27FC236}">
                <a16:creationId xmlns:a16="http://schemas.microsoft.com/office/drawing/2014/main" id="{A6BD023A-A514-4F2B-815A-4168FD414B1A}"/>
              </a:ext>
            </a:extLst>
          </p:cNvPr>
          <p:cNvSpPr/>
          <p:nvPr/>
        </p:nvSpPr>
        <p:spPr>
          <a:xfrm>
            <a:off x="1121133" y="851982"/>
            <a:ext cx="4245997" cy="2862322"/>
          </a:xfrm>
          <a:prstGeom prst="rect">
            <a:avLst/>
          </a:prstGeom>
        </p:spPr>
        <p:txBody>
          <a:bodyPr wrap="square">
            <a:spAutoFit/>
          </a:bodyPr>
          <a:lstStyle/>
          <a:p>
            <a:r>
              <a:rPr lang="he-IL" dirty="0"/>
              <a:t>עברית קשה שפה , לחבר מילים לכדי משפטים ולדבר עם האחר , ללא שפה אין דרך לומר לדבר ולהעביר מסר. לעיתים גם כשיש שפה אנו משתמשים במילים הלא נכונות שבסוף מובילות לפגיעה העלבה או כוונה רעה, אך גם אם השפה קשה ואתה יודע להשתמש בה בצורה טובה היא הופכת למובנת וברורה , כי עם המילים הטובות באים המעשים הטובים כי מילה טובה יוצרת מעשה טוב ומעשים טובים יוצרים מציאות טובה ... </a:t>
            </a:r>
          </a:p>
        </p:txBody>
      </p:sp>
    </p:spTree>
    <p:extLst>
      <p:ext uri="{BB962C8B-B14F-4D97-AF65-F5344CB8AC3E}">
        <p14:creationId xmlns:p14="http://schemas.microsoft.com/office/powerpoint/2010/main" val="3490606615"/>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365</Words>
  <Application>Microsoft Office PowerPoint</Application>
  <PresentationFormat>מסך רחב</PresentationFormat>
  <Paragraphs>8</Paragraphs>
  <Slides>1</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Calibri</vt:lpstr>
      <vt:lpstr>Calibri Light</vt:lpstr>
      <vt:lpstr>ערכת נושא Office</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Inbal</dc:creator>
  <cp:lastModifiedBy>Inbal</cp:lastModifiedBy>
  <cp:revision>1</cp:revision>
  <dcterms:created xsi:type="dcterms:W3CDTF">2020-01-19T16:18:36Z</dcterms:created>
  <dcterms:modified xsi:type="dcterms:W3CDTF">2020-01-19T16:21:12Z</dcterms:modified>
</cp:coreProperties>
</file>