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0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4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3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2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8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459D-2BB0-4361-9DEC-9325763638B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6FC3-E533-4C49-A33B-96A746AF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2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4459D-2BB0-4361-9DEC-9325763638B7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26FC3-E533-4C49-A33B-96A746AF5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0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160" y="426818"/>
            <a:ext cx="6239906" cy="46534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70707" y="5383762"/>
            <a:ext cx="8854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dirty="0">
                <a:latin typeface="Arial" panose="020B0604020202020204" pitchFamily="34" charset="0"/>
              </a:rPr>
              <a:t>חלפה שנה, שנה עברה, ומה יבוא עכשיו ! העבר חלף העתיד נסתר וההווה הוא מתנה, עלינו לחבק בשתי ידיים את ההווה ולעסוק </a:t>
            </a:r>
            <a:r>
              <a:rPr lang="he-IL" dirty="0" err="1">
                <a:latin typeface="Arial" panose="020B0604020202020204" pitchFamily="34" charset="0"/>
              </a:rPr>
              <a:t>באיך</a:t>
            </a:r>
            <a:r>
              <a:rPr lang="he-IL" dirty="0">
                <a:latin typeface="Arial" panose="020B0604020202020204" pitchFamily="34" charset="0"/>
              </a:rPr>
              <a:t>...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233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2</cp:revision>
  <dcterms:created xsi:type="dcterms:W3CDTF">2017-09-28T05:36:55Z</dcterms:created>
  <dcterms:modified xsi:type="dcterms:W3CDTF">2017-11-12T10:33:15Z</dcterms:modified>
</cp:coreProperties>
</file>