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E4D6FD-3EF1-4850-9D24-B81DA83CF811}"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54914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4D6FD-3EF1-4850-9D24-B81DA83CF811}"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242051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4D6FD-3EF1-4850-9D24-B81DA83CF811}"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50697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4D6FD-3EF1-4850-9D24-B81DA83CF811}"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196292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4D6FD-3EF1-4850-9D24-B81DA83CF811}"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37925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E4D6FD-3EF1-4850-9D24-B81DA83CF811}"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2875932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E4D6FD-3EF1-4850-9D24-B81DA83CF811}"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37700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4D6FD-3EF1-4850-9D24-B81DA83CF811}"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60887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4D6FD-3EF1-4850-9D24-B81DA83CF811}"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388732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4D6FD-3EF1-4850-9D24-B81DA83CF811}"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294476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4D6FD-3EF1-4850-9D24-B81DA83CF811}"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674D8-2E7F-4107-90C4-5FE6A38711E0}" type="slidenum">
              <a:rPr lang="en-US" smtClean="0"/>
              <a:t>‹#›</a:t>
            </a:fld>
            <a:endParaRPr lang="en-US"/>
          </a:p>
        </p:txBody>
      </p:sp>
    </p:spTree>
    <p:extLst>
      <p:ext uri="{BB962C8B-B14F-4D97-AF65-F5344CB8AC3E}">
        <p14:creationId xmlns:p14="http://schemas.microsoft.com/office/powerpoint/2010/main" val="292806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4D6FD-3EF1-4850-9D24-B81DA83CF811}" type="datetimeFigureOut">
              <a:rPr lang="en-US" smtClean="0"/>
              <a:t>12/13/2017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674D8-2E7F-4107-90C4-5FE6A38711E0}" type="slidenum">
              <a:rPr lang="en-US" smtClean="0"/>
              <a:t>‹#›</a:t>
            </a:fld>
            <a:endParaRPr lang="en-US"/>
          </a:p>
        </p:txBody>
      </p:sp>
    </p:spTree>
    <p:extLst>
      <p:ext uri="{BB962C8B-B14F-4D97-AF65-F5344CB8AC3E}">
        <p14:creationId xmlns:p14="http://schemas.microsoft.com/office/powerpoint/2010/main" val="1268445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ironet.mako.co.il/artist?prfid=299&amp;lang=1"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28636428"/>
              </p:ext>
            </p:extLst>
          </p:nvPr>
        </p:nvGraphicFramePr>
        <p:xfrm>
          <a:off x="6065445" y="1296955"/>
          <a:ext cx="5118302" cy="5243576"/>
        </p:xfrm>
        <a:graphic>
          <a:graphicData uri="http://schemas.openxmlformats.org/drawingml/2006/table">
            <a:tbl>
              <a:tblPr rtl="1" firstRow="1" firstCol="1" bandRow="1"/>
              <a:tblGrid>
                <a:gridCol w="2559151"/>
                <a:gridCol w="2559151"/>
              </a:tblGrid>
              <a:tr h="4829775">
                <a:tc>
                  <a:txBody>
                    <a:bodyPr/>
                    <a:lstStyle/>
                    <a:p>
                      <a:pPr algn="r" rtl="1">
                        <a:lnSpc>
                          <a:spcPct val="115000"/>
                        </a:lnSpc>
                        <a:spcAft>
                          <a:spcPts val="1000"/>
                        </a:spcAft>
                      </a:pPr>
                      <a:r>
                        <a:rPr lang="he-IL" sz="1200" b="1" kern="1800" dirty="0">
                          <a:solidFill>
                            <a:srgbClr val="FE6809"/>
                          </a:solidFill>
                          <a:effectLst/>
                          <a:latin typeface="Calibri" panose="020F0502020204030204" pitchFamily="34" charset="0"/>
                          <a:ea typeface="Times New Roman" panose="02020603050405020304" pitchFamily="18" charset="0"/>
                          <a:cs typeface="Tahoma" panose="020B0604030504040204" pitchFamily="34" charset="0"/>
                        </a:rPr>
                        <a:t> </a:t>
                      </a: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עוד אראה את היום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אגע בחלום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וגם בלעדייך,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עוד תגיע רחוק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תצחק כמו תינוק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וגם בלעדיי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של חג בסלון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נרות בחלון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העצב שותק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אף לא פעם מת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תראה שהאור שלך דולק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לשנות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לגלות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להתחיל מהתחלה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4865" marR="64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עוד חיבוק אחרון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נלך אז לישון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נקום אל הבוקר,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עוד תקווה שאבדה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תמצא מקומה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בבית חדש</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של חג בסלון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נרות בחלון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העצב שותק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אף לא פעם מת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תראה שהאור שלך דולק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לשנות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לגלות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אף פעם לא מאוחר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להתחיל מהתחלה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של חג בסלון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נרות בחלון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העצב שותק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אור אף לא פעם מת </a:t>
                      </a:r>
                      <a:b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2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תראה שהאור שלך דולק</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4865" marR="64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Picture 6"/>
          <p:cNvPicPr>
            <a:picLocks noChangeAspect="1"/>
          </p:cNvPicPr>
          <p:nvPr/>
        </p:nvPicPr>
        <p:blipFill>
          <a:blip r:embed="rId2"/>
          <a:stretch>
            <a:fillRect/>
          </a:stretch>
        </p:blipFill>
        <p:spPr>
          <a:xfrm>
            <a:off x="4850917" y="975049"/>
            <a:ext cx="3804234" cy="646232"/>
          </a:xfrm>
          <a:prstGeom prst="rect">
            <a:avLst/>
          </a:prstGeom>
        </p:spPr>
      </p:pic>
      <p:sp>
        <p:nvSpPr>
          <p:cNvPr id="8" name="TextBox 7"/>
          <p:cNvSpPr txBox="1"/>
          <p:nvPr/>
        </p:nvSpPr>
        <p:spPr>
          <a:xfrm>
            <a:off x="6680718" y="491561"/>
            <a:ext cx="5675029" cy="400110"/>
          </a:xfrm>
          <a:prstGeom prst="rect">
            <a:avLst/>
          </a:prstGeom>
          <a:noFill/>
        </p:spPr>
        <p:txBody>
          <a:bodyPr wrap="square" rtlCol="0">
            <a:spAutoFit/>
          </a:bodyPr>
          <a:lstStyle/>
          <a:p>
            <a:r>
              <a:rPr kumimoji="0" lang="he-IL" sz="2000" b="1" i="0" u="none" strike="noStrike" kern="1800" cap="none" spc="0" normalizeH="0" baseline="0" noProof="0" dirty="0" smtClean="0">
                <a:ln>
                  <a:noFill/>
                </a:ln>
                <a:solidFill>
                  <a:srgbClr val="FE6809"/>
                </a:solidFill>
                <a:effectLst/>
                <a:uLnTx/>
                <a:uFillTx/>
                <a:latin typeface="Calibri" panose="020F0502020204030204" pitchFamily="34" charset="0"/>
                <a:ea typeface="Times New Roman" panose="02020603050405020304" pitchFamily="18" charset="0"/>
                <a:cs typeface="Tahoma" panose="020B0604030504040204" pitchFamily="34" charset="0"/>
              </a:rPr>
              <a:t>האור שלך דולק / </a:t>
            </a:r>
            <a:r>
              <a:rPr lang="he-IL" sz="2000" b="1" dirty="0">
                <a:solidFill>
                  <a:srgbClr val="000000"/>
                </a:solidFill>
                <a:latin typeface="Calibri" panose="020F0502020204030204" pitchFamily="34" charset="0"/>
                <a:ea typeface="Times New Roman" panose="02020603050405020304" pitchFamily="18" charset="0"/>
                <a:cs typeface="Tahoma" panose="020B0604030504040204" pitchFamily="34" charset="0"/>
                <a:hlinkClick r:id="rId3"/>
              </a:rPr>
              <a:t>דורית ראובני</a:t>
            </a:r>
            <a:r>
              <a:rPr lang="he-IL" sz="2000" dirty="0">
                <a:solidFill>
                  <a:srgbClr val="000000"/>
                </a:solidFill>
                <a:latin typeface="Calibri" panose="020F0502020204030204" pitchFamily="34" charset="0"/>
                <a:ea typeface="Times New Roman" panose="02020603050405020304" pitchFamily="18" charset="0"/>
                <a:cs typeface="Tahoma" panose="020B0604030504040204" pitchFamily="34" charset="0"/>
              </a:rPr>
              <a:t> </a:t>
            </a:r>
            <a:endParaRPr lang="en-US" sz="2000" dirty="0"/>
          </a:p>
        </p:txBody>
      </p:sp>
      <p:sp>
        <p:nvSpPr>
          <p:cNvPr id="9" name="TextBox 8"/>
          <p:cNvSpPr txBox="1"/>
          <p:nvPr/>
        </p:nvSpPr>
        <p:spPr>
          <a:xfrm>
            <a:off x="317014" y="1296955"/>
            <a:ext cx="5141167" cy="2031325"/>
          </a:xfrm>
          <a:prstGeom prst="rect">
            <a:avLst/>
          </a:prstGeom>
          <a:noFill/>
        </p:spPr>
        <p:txBody>
          <a:bodyPr wrap="square" rtlCol="0">
            <a:spAutoFit/>
          </a:bodyPr>
          <a:lstStyle/>
          <a:p>
            <a:pPr lvl="1" algn="r"/>
            <a:r>
              <a:rPr lang="he-IL" dirty="0" smtClean="0"/>
              <a:t>אור של חג בסלון, נרות בחלון, אור אף פעם לא מת תראה שהאור שלך דולק – כל שצריך זה נקודת אור קטנה בכדי לבטל את החשיכה, אף פעם לא מאוחר לשנות אף פעם לא מאוחר לגלות כל שצריך זה לרצות ולעשות את הפעולה הפשוטה והיא להתחיל בלהדליק את האור –  לראות את האור של האחר .                                  כל אחד הוא אור קטן וכולנו אור איתן. </a:t>
            </a:r>
            <a:endParaRPr lang="en-US" dirty="0"/>
          </a:p>
        </p:txBody>
      </p:sp>
    </p:spTree>
    <p:extLst>
      <p:ext uri="{BB962C8B-B14F-4D97-AF65-F5344CB8AC3E}">
        <p14:creationId xmlns:p14="http://schemas.microsoft.com/office/powerpoint/2010/main" val="681861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74</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2017-12-13T17:20:54Z</dcterms:created>
  <dcterms:modified xsi:type="dcterms:W3CDTF">2017-12-13T17:28:18Z</dcterms:modified>
</cp:coreProperties>
</file>