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1E46-7BB1-4015-B90B-0C89B894120F}" type="datetimeFigureOut">
              <a:rPr lang="en-US" smtClean="0"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9BBC-48DF-46EA-B9C0-3F549044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3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1E46-7BB1-4015-B90B-0C89B894120F}" type="datetimeFigureOut">
              <a:rPr lang="en-US" smtClean="0"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9BBC-48DF-46EA-B9C0-3F549044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0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1E46-7BB1-4015-B90B-0C89B894120F}" type="datetimeFigureOut">
              <a:rPr lang="en-US" smtClean="0"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9BBC-48DF-46EA-B9C0-3F549044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3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1E46-7BB1-4015-B90B-0C89B894120F}" type="datetimeFigureOut">
              <a:rPr lang="en-US" smtClean="0"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9BBC-48DF-46EA-B9C0-3F549044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5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1E46-7BB1-4015-B90B-0C89B894120F}" type="datetimeFigureOut">
              <a:rPr lang="en-US" smtClean="0"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9BBC-48DF-46EA-B9C0-3F549044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7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1E46-7BB1-4015-B90B-0C89B894120F}" type="datetimeFigureOut">
              <a:rPr lang="en-US" smtClean="0"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9BBC-48DF-46EA-B9C0-3F549044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2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1E46-7BB1-4015-B90B-0C89B894120F}" type="datetimeFigureOut">
              <a:rPr lang="en-US" smtClean="0"/>
              <a:t>12/25/2017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9BBC-48DF-46EA-B9C0-3F549044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5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1E46-7BB1-4015-B90B-0C89B894120F}" type="datetimeFigureOut">
              <a:rPr lang="en-US" smtClean="0"/>
              <a:t>12/25/2017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9BBC-48DF-46EA-B9C0-3F549044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1E46-7BB1-4015-B90B-0C89B894120F}" type="datetimeFigureOut">
              <a:rPr lang="en-US" smtClean="0"/>
              <a:t>12/25/2017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9BBC-48DF-46EA-B9C0-3F549044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9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1E46-7BB1-4015-B90B-0C89B894120F}" type="datetimeFigureOut">
              <a:rPr lang="en-US" smtClean="0"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9BBC-48DF-46EA-B9C0-3F549044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0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1E46-7BB1-4015-B90B-0C89B894120F}" type="datetimeFigureOut">
              <a:rPr lang="en-US" smtClean="0"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F9BBC-48DF-46EA-B9C0-3F549044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4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61E46-7BB1-4015-B90B-0C89B894120F}" type="datetimeFigureOut">
              <a:rPr lang="en-US" smtClean="0"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F9BBC-48DF-46EA-B9C0-3F5490448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3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hironet.mako.co.il/artist?prfid=19236&amp;lang=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501777"/>
              </p:ext>
            </p:extLst>
          </p:nvPr>
        </p:nvGraphicFramePr>
        <p:xfrm>
          <a:off x="3965510" y="1132114"/>
          <a:ext cx="7744410" cy="4711252"/>
        </p:xfrm>
        <a:graphic>
          <a:graphicData uri="http://schemas.openxmlformats.org/drawingml/2006/table">
            <a:tbl>
              <a:tblPr rtl="1" firstRow="1" firstCol="1" bandRow="1"/>
              <a:tblGrid>
                <a:gridCol w="3872360"/>
                <a:gridCol w="3872050"/>
              </a:tblGrid>
              <a:tr h="471125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kern="1800" dirty="0">
                          <a:solidFill>
                            <a:srgbClr val="FE6809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תסתכל 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עליי אחי, תסתכל עלייך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בן אדם לא פחות, לא יותר בדיוק כמוך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תמיד את מה שחשוב מפספסים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ככה אנשים, ככה אנשים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מסתכל על החיים ואז מביט עלינו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הכל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זה כסף דאווין ואותי זה קצת מפחיד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רציתי להפסיק לרוץ, לשוב אל הילדות שלנו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לאן אתם רצים, ככה אנשים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על 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הכבישים, תאט </a:t>
                      </a: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תאט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אתה מגזין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על מסכים, תקרא </a:t>
                      </a: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תקרא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מה הם כותבים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ואיפה היא? תגיע ותרגיע ותוכיח שיש כמה אחרים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כמה אנשים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endParaRPr lang="he-IL" sz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אני לא צריך לומר, שלא הכי פשוט כאן </a:t>
                      </a:r>
                      <a:br>
                        <a:rPr lang="he-IL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לפני שלום אתך, אני עושה אחד איתי </a:t>
                      </a:r>
                      <a:br>
                        <a:rPr lang="he-IL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כהים או בהירים, מה זה חשוב בכלל הצבע </a:t>
                      </a:r>
                      <a:br>
                        <a:rPr lang="he-IL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אני לא מבין אותם לפעמים, ככה אנשים 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endParaRPr lang="he-IL" sz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marL="68108" marR="68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על הכבישים, תאט </a:t>
                      </a: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תאט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אתה מגזין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על מסכים, תקרא </a:t>
                      </a: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תקרא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מה הם כותבים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ואיפה היא? תגיע ותרגיע ותוכיח שיש כמה אחרים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כמה אנשים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מרוב כל הדיבורים, על שדים ומאיפה באנו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קונה לשתות חושב עליה, היא טעם החיים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זוכר לקחנו אליפות ואיך חגגנו עם כל האוהדים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ככה אנשים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על הכבישים, תאט </a:t>
                      </a: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תאט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אתה מגזין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על מסכים, תקרא </a:t>
                      </a:r>
                      <a:r>
                        <a:rPr lang="he-IL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תקרא</a:t>
                      </a: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מה הם כותבים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ואיפה היא? תגיע ותרגיע ותוכיח שיש כמה אחרים </a:t>
                      </a:r>
                      <a:b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כמה </a:t>
                      </a:r>
                      <a:r>
                        <a:rPr lang="he-IL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אנשים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e-IL" sz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e-IL" sz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e-IL" sz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ahoma" panose="020B060403050404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108" marR="681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47046" y="289250"/>
            <a:ext cx="3862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000" b="1" dirty="0"/>
              <a:t>ככה</a:t>
            </a:r>
            <a:r>
              <a:rPr lang="he-IL" b="1" dirty="0"/>
              <a:t> אנשים / </a:t>
            </a:r>
            <a:r>
              <a:rPr lang="he-IL" b="1" u="sng" dirty="0">
                <a:hlinkClick r:id="rId2"/>
              </a:rPr>
              <a:t>אביאור </a:t>
            </a:r>
            <a:r>
              <a:rPr lang="he-IL" b="1" u="sng" dirty="0" err="1">
                <a:hlinkClick r:id="rId2"/>
              </a:rPr>
              <a:t>מלסה</a:t>
            </a:r>
            <a:r>
              <a:rPr lang="he-IL" dirty="0"/>
              <a:t>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5924" y="1060949"/>
            <a:ext cx="1469263" cy="29446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1845" y="1132114"/>
            <a:ext cx="29811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 smtClean="0"/>
              <a:t>כמה אנשים, ככה אנשים . תסתכל עליי אחי, תסתכל עלייך  בן אדם לא פחות, לא יותר בדיוק כמוך  תמיד את מה שחשוב מפספסים ככה אנשים, ככה אנשים... רק להסתכל צריך כדי לדעת שאנחנו שווים , קצת אחרים אבל שווים וכמה אנחנו צריכים להתאמץ לא לפספס ולהיות אותם אנשים...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34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Matrix</cp:lastModifiedBy>
  <cp:revision>1</cp:revision>
  <dcterms:created xsi:type="dcterms:W3CDTF">2017-12-25T06:48:17Z</dcterms:created>
  <dcterms:modified xsi:type="dcterms:W3CDTF">2017-12-25T06:55:24Z</dcterms:modified>
</cp:coreProperties>
</file>