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B38033-6F50-4D50-AD27-8657AC830E7C}"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46978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38033-6F50-4D50-AD27-8657AC830E7C}"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3696315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38033-6F50-4D50-AD27-8657AC830E7C}"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394517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B38033-6F50-4D50-AD27-8657AC830E7C}"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10621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38033-6F50-4D50-AD27-8657AC830E7C}"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316413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B38033-6F50-4D50-AD27-8657AC830E7C}"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120566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B38033-6F50-4D50-AD27-8657AC830E7C}" type="datetimeFigureOut">
              <a:rPr lang="en-US" smtClean="0"/>
              <a:t>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255142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B38033-6F50-4D50-AD27-8657AC830E7C}"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353602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38033-6F50-4D50-AD27-8657AC830E7C}" type="datetimeFigureOut">
              <a:rPr lang="en-US" smtClean="0"/>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388166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38033-6F50-4D50-AD27-8657AC830E7C}"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273712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38033-6F50-4D50-AD27-8657AC830E7C}"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692E5-EB19-4D7A-AE40-967F4384CD48}" type="slidenum">
              <a:rPr lang="en-US" smtClean="0"/>
              <a:t>‹#›</a:t>
            </a:fld>
            <a:endParaRPr lang="en-US"/>
          </a:p>
        </p:txBody>
      </p:sp>
    </p:spTree>
    <p:extLst>
      <p:ext uri="{BB962C8B-B14F-4D97-AF65-F5344CB8AC3E}">
        <p14:creationId xmlns:p14="http://schemas.microsoft.com/office/powerpoint/2010/main" val="3564414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B38033-6F50-4D50-AD27-8657AC830E7C}" type="datetimeFigureOut">
              <a:rPr lang="en-US" smtClean="0"/>
              <a:t>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692E5-EB19-4D7A-AE40-967F4384CD48}" type="slidenum">
              <a:rPr lang="en-US" smtClean="0"/>
              <a:t>‹#›</a:t>
            </a:fld>
            <a:endParaRPr lang="en-US"/>
          </a:p>
        </p:txBody>
      </p:sp>
    </p:spTree>
    <p:extLst>
      <p:ext uri="{BB962C8B-B14F-4D97-AF65-F5344CB8AC3E}">
        <p14:creationId xmlns:p14="http://schemas.microsoft.com/office/powerpoint/2010/main" val="405194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WvzitKFHh-w"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35732169"/>
              </p:ext>
            </p:extLst>
          </p:nvPr>
        </p:nvGraphicFramePr>
        <p:xfrm>
          <a:off x="5797563" y="1506894"/>
          <a:ext cx="5411470" cy="4645343"/>
        </p:xfrm>
        <a:graphic>
          <a:graphicData uri="http://schemas.openxmlformats.org/drawingml/2006/table">
            <a:tbl>
              <a:tblPr rtl="1" firstRow="1" firstCol="1" bandRow="1"/>
              <a:tblGrid>
                <a:gridCol w="2705735"/>
                <a:gridCol w="2705735"/>
              </a:tblGrid>
              <a:tr h="0">
                <a:tc>
                  <a:txBody>
                    <a:bodyPr/>
                    <a:lstStyle/>
                    <a:p>
                      <a:pPr algn="r" rtl="1">
                        <a:lnSpc>
                          <a:spcPct val="115000"/>
                        </a:lnSpc>
                        <a:spcAft>
                          <a:spcPts val="0"/>
                        </a:spcAft>
                      </a:pP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כביש </a:t>
                      </a: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אספלט, מול חומה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קבצנים בפינה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צועק בכל העיר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שיסתכלו עלי, רק עלי.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משתתף בקרבות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ניצחונות, מפלות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צועק בכל העיר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שיסתכלו עלי, רק עלי.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גשם, רד כבר גשם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כי צריך לשטוף הכול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רוצה לראות הכול כשבא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הגשם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רד כבר גשם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כי העיר כבר עייפה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היא פוחדת מעצמה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רוצה לנשום.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pP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0"/>
                        </a:spcAft>
                      </a:pP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t>
                      </a:r>
                      <a:r>
                        <a:rPr lang="he-IL" sz="1400" dirty="0" smtClean="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זיכרונות</a:t>
                      </a: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אפלה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שוב שואל, אין תשובה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צועק בכל העיר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שיסתכלו עלי, רק עלי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גשם, רד כבר גשם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כי צריך לשטוף הכול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לא רוצה לראות הכול כשבא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הגשם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רד כבר גשם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כי העיר כבר עייפה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היא פוחדת מעצמה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רוצה לנשום.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אני צועק בכל העיר </a:t>
                      </a:r>
                      <a:b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br>
                      <a:r>
                        <a:rPr lang="he-IL" sz="1400" dirty="0">
                          <a:solidFill>
                            <a:srgbClr val="000000"/>
                          </a:solidFill>
                          <a:effectLst/>
                          <a:latin typeface="Calibri" panose="020F0502020204030204" pitchFamily="34" charset="0"/>
                          <a:ea typeface="Times New Roman" panose="02020603050405020304" pitchFamily="18" charset="0"/>
                          <a:cs typeface="Tahoma" panose="020B0604030504040204" pitchFamily="34" charset="0"/>
                        </a:rPr>
                        <a:t>שיסתכלו עלי, רק עלי</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625151" y="1440034"/>
            <a:ext cx="4665306" cy="2031325"/>
          </a:xfrm>
          <a:prstGeom prst="rect">
            <a:avLst/>
          </a:prstGeom>
        </p:spPr>
        <p:txBody>
          <a:bodyPr wrap="square">
            <a:spAutoFit/>
          </a:bodyPr>
          <a:lstStyle/>
          <a:p>
            <a:pPr lvl="1" algn="r"/>
            <a:r>
              <a:rPr lang="he-IL" dirty="0" smtClean="0"/>
              <a:t>גשם, רד כבר גשם כי צריך לשטוף הכול... הגשם משקה, הגשם מחייה והגשם שוטף, לעיתים הוא יכול גם להשקות יותר מידי או לשטוף יותר מידי. הסערה שכל כך מדברים עליה מגיעה ואתה הגשם והרוחות – כי צריך לשטוף הכול, להעיר את העייפות ולהמשיך ערים מושקים ומחוזקים...</a:t>
            </a:r>
            <a:endParaRPr lang="en-US" dirty="0"/>
          </a:p>
        </p:txBody>
      </p:sp>
      <p:sp>
        <p:nvSpPr>
          <p:cNvPr id="8" name="TextBox 7"/>
          <p:cNvSpPr txBox="1"/>
          <p:nvPr/>
        </p:nvSpPr>
        <p:spPr>
          <a:xfrm>
            <a:off x="7669763" y="597159"/>
            <a:ext cx="3778898" cy="400110"/>
          </a:xfrm>
          <a:prstGeom prst="rect">
            <a:avLst/>
          </a:prstGeom>
          <a:noFill/>
        </p:spPr>
        <p:txBody>
          <a:bodyPr wrap="square" rtlCol="0">
            <a:spAutoFit/>
          </a:bodyPr>
          <a:lstStyle/>
          <a:p>
            <a:endParaRPr lang="en-US" sz="2000" dirty="0"/>
          </a:p>
        </p:txBody>
      </p:sp>
      <p:sp>
        <p:nvSpPr>
          <p:cNvPr id="9" name="TextBox 8"/>
          <p:cNvSpPr txBox="1"/>
          <p:nvPr/>
        </p:nvSpPr>
        <p:spPr>
          <a:xfrm>
            <a:off x="7501812" y="651916"/>
            <a:ext cx="3707221" cy="400110"/>
          </a:xfrm>
          <a:prstGeom prst="rect">
            <a:avLst/>
          </a:prstGeom>
          <a:noFill/>
        </p:spPr>
        <p:txBody>
          <a:bodyPr wrap="square" rtlCol="0">
            <a:spAutoFit/>
          </a:bodyPr>
          <a:lstStyle/>
          <a:p>
            <a:pPr algn="r"/>
            <a:r>
              <a:rPr lang="he-IL" sz="2000" b="1" dirty="0" smtClean="0">
                <a:hlinkClick r:id="rId2"/>
              </a:rPr>
              <a:t>גשם</a:t>
            </a:r>
            <a:r>
              <a:rPr lang="he-IL" sz="2000" b="1" dirty="0" smtClean="0"/>
              <a:t> / מאיר בנאי </a:t>
            </a:r>
            <a:endParaRPr lang="en-US" sz="2000" b="1" dirty="0"/>
          </a:p>
        </p:txBody>
      </p:sp>
    </p:spTree>
    <p:extLst>
      <p:ext uri="{BB962C8B-B14F-4D97-AF65-F5344CB8AC3E}">
        <p14:creationId xmlns:p14="http://schemas.microsoft.com/office/powerpoint/2010/main" val="3346364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1</cp:revision>
  <dcterms:created xsi:type="dcterms:W3CDTF">2018-01-06T12:07:32Z</dcterms:created>
  <dcterms:modified xsi:type="dcterms:W3CDTF">2018-01-06T12:14:15Z</dcterms:modified>
</cp:coreProperties>
</file>