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5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2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5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7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8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4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6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8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5498-9B2C-4378-82EC-5DA628A94949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F1B6-883F-478E-84D4-83E201A3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9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78561"/>
              </p:ext>
            </p:extLst>
          </p:nvPr>
        </p:nvGraphicFramePr>
        <p:xfrm>
          <a:off x="4851918" y="934981"/>
          <a:ext cx="6475182" cy="5717667"/>
        </p:xfrm>
        <a:graphic>
          <a:graphicData uri="http://schemas.openxmlformats.org/drawingml/2006/table">
            <a:tbl>
              <a:tblPr rtl="1" firstRow="1" firstCol="1" bandRow="1"/>
              <a:tblGrid>
                <a:gridCol w="3341126"/>
                <a:gridCol w="3134056"/>
              </a:tblGrid>
              <a:tr h="457478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מתי </a:t>
                      </a: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בכלל קיבלתי את עצמי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מתי למדתי או הקשבתי, רק הזנחתי את עצמי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כמה התגוננתי, התלוננתי, התחשבנתי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הסתכלתי במראה והתעצבנתי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אובססיבי לפגמים שבי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תמיד רואה את השלדים את הצדדים הלא הטובים שבי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חלומות מפוספסים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רגשות מסוכסכים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גדלנו דור של מתוסבכים, לא יפים לא מוצלחים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ולמה מבפנים </a:t>
                      </a:r>
                      <a:r>
                        <a:rPr lang="he-IL" sz="105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אנ'לא</a:t>
                      </a: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מרגיש טוב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שאני הזוי, ואני דפוק, </a:t>
                      </a:r>
                      <a:r>
                        <a:rPr lang="he-IL" sz="105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אנ'לא</a:t>
                      </a: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מספיק טוב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אף פעם לא רגוע, אף פעם אין לי נחת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אף פעם לא עוצר ומקבל את עצמי, ככה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בדיוק </a:t>
                      </a:r>
                      <a:r>
                        <a:rPr lang="he-IL" sz="105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בדיוק</a:t>
                      </a: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כמו שאני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ככה זה טוב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שאני שלם, לא חסר בי דבר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ומותר לי אותי לאהוב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אומרים שהדור שלנו באמוק של דפיקות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דרמות של בדידות, או טראומות מילדות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סוחבים על עצמנו הרבה יותר ממה שהלב דורש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ושהכל</a:t>
                      </a: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קורס, האגו עוף דורס, שרק הורס לנו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דרכים נותרו מסובכות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כשאני כל הזמן נכנע לבריחות והנחות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הלילות הארוכים, השתיקות המביכות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אני אוהב אני שונא, אני דבר והיפוכו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כשצריך לשתוק צורח, כשצריך לפרוק שותק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או מתגונן כמו דפקט חסר ביטחון ולא מתאפק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מי ששלם עם עצמו, לא חייב להיות צודק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83" marR="49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ואדם צועק את שחסר לו - לא חסר לו, לא צועק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לא דואג, ולא לועג לסובבים אותו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מקיף עצמו באנשים שאוהבים אותו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לא נפגע מכל מילה ולא קונה כל הבטחה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לא מונע מחוסר ביטחון או השלכה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אני לא יכול לשקר לעצמי, ולהיות מישהו אחר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מגיע לי להיות שלו, מגיע לי יותר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לא להתפשר על קשר לא להיות תמיד זה ש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לוקח </a:t>
                      </a:r>
                      <a:r>
                        <a:rPr lang="he-IL" sz="105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הכל</a:t>
                      </a: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ללב ואף פעם לא משחרר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כל אחד והבריחה שלו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ואני נרקומן של מבוכה, ליצן ללא מנוחה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שליטש את התבוסה, חידש את החולשה, קידש את הבושה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והפך את </a:t>
                      </a:r>
                      <a:r>
                        <a:rPr lang="he-IL" sz="105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הקומפורט</a:t>
                      </a: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זון לממלכה שלו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מה אם לא אגשים את אותו חלום נשגב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ואולי כולם מסתלבטים עליי מאחורי הגב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שאנלא</a:t>
                      </a: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מספיק חכם, לא מספיק יפה, לא מספיק מבין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לא מגניב, ולא בלב העניינים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אולי האושר הוא בחירה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ורק אתה מחליט מה טוב, מה רע, את גודל הצרה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לצאת מעבדות לחירות ולהסיר את הגזרה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כי יש ברירה, כי יש ברירה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אני מסרב לחזור ללופ הזה, לאותו מבוי סתום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זה לא היעד זה הדרך, יש לי דלק יש כיוון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לא חולם להיות המלך לא חולם להיות כלום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רק להיות עצמי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83" marR="49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52792" y="293913"/>
            <a:ext cx="3470987" cy="42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בדיוק כמו שאני / </a:t>
            </a:r>
            <a:r>
              <a:rPr lang="he-IL" sz="20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נצ'י</a:t>
            </a:r>
            <a:r>
              <a:rPr lang="he-IL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sz="2000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נצ</a:t>
            </a:r>
            <a:r>
              <a:rPr lang="he-IL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'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861" y="934981"/>
            <a:ext cx="4021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he-IL" sz="1400" dirty="0" smtClean="0"/>
              <a:t>מתי בכלל קבלתי את עצמי, מתי למדתי או הקשבתי. כמה התגוננתי, התלוננתי , התחשבנתי... עוד בשלבים הראשונים של ההבנה כי הבחירה היא בידיים שלנו – לקבל את עצמנו להקשיב, לא להתגונן, לא להתלונן, לא להתחשבן – אנחנו לא יכולים לשקר לעצמנו ולהיות משהו אחר, מגיע לנו להיות שלוים. מגיע לנו יותר לא להתפשר ולא לוותר. רק אתה מחליט מה טוב, מה רע כי יש ברירה . זה לא היעד זו הדרך ואנחנו בוחרים את הדרך שלנו את הדרך להיות עצמנו . להיעזר במי שאנחנו בוחרים ולהיות שמחים בבחירה ובדרך...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771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2018-01-13T12:01:41Z</dcterms:created>
  <dcterms:modified xsi:type="dcterms:W3CDTF">2018-01-13T12:02:12Z</dcterms:modified>
</cp:coreProperties>
</file>