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9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4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6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9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5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2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1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0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7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2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CD34-4580-4C80-8DDA-8FE8CE26892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FA463-EB58-44A0-B7CA-7C0F13F7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0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3144" y="1477499"/>
            <a:ext cx="44973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dirty="0" smtClean="0"/>
              <a:t>והשמש צוחקת בירק הפארות, מבטיחה לשממה : פה יהיו יערות עוד יגיל כל לבב, עוד תצמיח כל... השמש נותנת את האור החום והאנרגיה והאדמה קולטת ומייצרת חיים – </a:t>
            </a:r>
            <a:r>
              <a:rPr lang="he-IL" dirty="0" err="1" smtClean="0"/>
              <a:t>הביחד</a:t>
            </a:r>
            <a:r>
              <a:rPr lang="he-IL" dirty="0" smtClean="0"/>
              <a:t> ורק </a:t>
            </a:r>
            <a:r>
              <a:rPr lang="he-IL" dirty="0" err="1" smtClean="0"/>
              <a:t>הביחד</a:t>
            </a:r>
            <a:r>
              <a:rPr lang="he-IL" dirty="0" smtClean="0"/>
              <a:t> מאפשר חיים – עוד יגיל כל לבב...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15543" y="1387454"/>
            <a:ext cx="6096000" cy="47830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אור הבוקר על כותל חדרנו רוקד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מספר כי הנץ ופרח השקד.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מדפק על חלון הענף הלבן: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אל תישן, אל תישן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צא לחורש וראה: האילן מקושט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כילדה שלבשה את שמלת השבת,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וכל פרח </a:t>
            </a:r>
            <a:r>
              <a:rPr lang="he-IL" sz="1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פרח</a:t>
            </a: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וכל נבט </a:t>
            </a:r>
            <a:r>
              <a:rPr lang="he-IL" sz="1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נבט</a:t>
            </a: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-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ט"ו בשבט, ט"ו בשבט, ט"ו בשבט!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אדמה ירוקה, ריחנית ודשנה,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מברכת אותנו ברכת השנה -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לא לריק העמל וישמח השותל: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אילנות מזדקרים על כל תל.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והשמש צוחקת בירק הפארות,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מבטיחה לשממה: פה יהיו יערות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עוד יגיל כל לבב, עוד תצמיח כל יד - </a:t>
            </a:r>
            <a:b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ט"ו בשבט, ט"ו בשבט, ט"ו בשבט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4459" y="519795"/>
            <a:ext cx="3397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b="1" dirty="0" smtClean="0"/>
              <a:t>שיר לט"ו בשבט / לאה גולדברג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3575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2018-02-02T05:43:11Z</dcterms:created>
  <dcterms:modified xsi:type="dcterms:W3CDTF">2018-02-02T05:43:53Z</dcterms:modified>
</cp:coreProperties>
</file>