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0994C-155A-48BE-B34A-F6C7A87D4AD0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011DB-16B4-4AD0-9DD3-2D97D133C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76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0994C-155A-48BE-B34A-F6C7A87D4AD0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011DB-16B4-4AD0-9DD3-2D97D133C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032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0994C-155A-48BE-B34A-F6C7A87D4AD0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011DB-16B4-4AD0-9DD3-2D97D133C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922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0994C-155A-48BE-B34A-F6C7A87D4AD0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011DB-16B4-4AD0-9DD3-2D97D133C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129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0994C-155A-48BE-B34A-F6C7A87D4AD0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011DB-16B4-4AD0-9DD3-2D97D133C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404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0994C-155A-48BE-B34A-F6C7A87D4AD0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011DB-16B4-4AD0-9DD3-2D97D133C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791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0994C-155A-48BE-B34A-F6C7A87D4AD0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011DB-16B4-4AD0-9DD3-2D97D133C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696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0994C-155A-48BE-B34A-F6C7A87D4AD0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011DB-16B4-4AD0-9DD3-2D97D133C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112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0994C-155A-48BE-B34A-F6C7A87D4AD0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011DB-16B4-4AD0-9DD3-2D97D133C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933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0994C-155A-48BE-B34A-F6C7A87D4AD0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011DB-16B4-4AD0-9DD3-2D97D133C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936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0994C-155A-48BE-B34A-F6C7A87D4AD0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011DB-16B4-4AD0-9DD3-2D97D133C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44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0994C-155A-48BE-B34A-F6C7A87D4AD0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011DB-16B4-4AD0-9DD3-2D97D133C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572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5853" y="292480"/>
            <a:ext cx="6587413" cy="629493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6530" y="574606"/>
            <a:ext cx="431074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dirty="0">
                <a:latin typeface="Arial" panose="020B0604020202020204" pitchFamily="34" charset="0"/>
              </a:rPr>
              <a:t>אנו בחודש אלול , חודש הרחמים והסליחות – בו אנו מתכנסים ועושים חשבון נפש – </a:t>
            </a:r>
            <a:endParaRPr lang="he-IL" dirty="0" smtClean="0">
              <a:latin typeface="Arial" panose="020B0604020202020204" pitchFamily="34" charset="0"/>
            </a:endParaRPr>
          </a:p>
          <a:p>
            <a:pPr algn="r" rtl="1"/>
            <a:r>
              <a:rPr lang="he-IL" dirty="0" smtClean="0">
                <a:latin typeface="Arial" panose="020B0604020202020204" pitchFamily="34" charset="0"/>
              </a:rPr>
              <a:t>שואלים </a:t>
            </a:r>
            <a:r>
              <a:rPr lang="he-IL" dirty="0">
                <a:latin typeface="Arial" panose="020B0604020202020204" pitchFamily="34" charset="0"/>
              </a:rPr>
              <a:t>איפה , מתי, איך , למה , על כל מה שעשינו ותוהים האם אפשר אחרת או האם צריך לבקש סליחה. </a:t>
            </a:r>
            <a:endParaRPr lang="he-IL" dirty="0" smtClean="0">
              <a:latin typeface="Arial" panose="020B0604020202020204" pitchFamily="34" charset="0"/>
            </a:endParaRPr>
          </a:p>
          <a:p>
            <a:pPr algn="r" rtl="1"/>
            <a:r>
              <a:rPr lang="he-IL" dirty="0" smtClean="0">
                <a:latin typeface="Arial" panose="020B0604020202020204" pitchFamily="34" charset="0"/>
              </a:rPr>
              <a:t>על </a:t>
            </a:r>
            <a:r>
              <a:rPr lang="he-IL" dirty="0">
                <a:latin typeface="Arial" panose="020B0604020202020204" pitchFamily="34" charset="0"/>
              </a:rPr>
              <a:t>מה נבקש סליחה? סליחה מהזמן על גודש העולם שלא ראיתי בכל הרף עין? סליחה מהמקרה, על שאני מכנה אותו כורח... עצם המחשבה על הבקשה היא הקובעת – </a:t>
            </a:r>
            <a:endParaRPr lang="he-IL" dirty="0" smtClean="0">
              <a:latin typeface="Arial" panose="020B0604020202020204" pitchFamily="34" charset="0"/>
            </a:endParaRPr>
          </a:p>
          <a:p>
            <a:pPr algn="r" rtl="1"/>
            <a:r>
              <a:rPr lang="he-IL" dirty="0" smtClean="0">
                <a:latin typeface="Arial" panose="020B0604020202020204" pitchFamily="34" charset="0"/>
              </a:rPr>
              <a:t>הדרך </a:t>
            </a:r>
            <a:r>
              <a:rPr lang="he-IL" dirty="0">
                <a:latin typeface="Arial" panose="020B0604020202020204" pitchFamily="34" charset="0"/>
              </a:rPr>
              <a:t>אל הסליחה , כמו בחינוך הדרך ל... היא הקובעת.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30295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82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Matrix</dc:creator>
  <cp:lastModifiedBy>Matrix</cp:lastModifiedBy>
  <cp:revision>2</cp:revision>
  <dcterms:created xsi:type="dcterms:W3CDTF">2017-09-28T05:35:06Z</dcterms:created>
  <dcterms:modified xsi:type="dcterms:W3CDTF">2017-11-12T10:46:24Z</dcterms:modified>
</cp:coreProperties>
</file>