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4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6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9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9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2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4B49-C340-4C09-A623-1B89C709837A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C1A5-FD48-4DD2-92C8-CC5380F7F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85183" y="1134332"/>
            <a:ext cx="6447453" cy="5174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>
              <a:lnSpc>
                <a:spcPct val="115000"/>
              </a:lnSpc>
              <a:spcAft>
                <a:spcPts val="1000"/>
              </a:spcAft>
            </a:pP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פעם שאלתי עץ -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"עץ, איך זה להיות עץ?"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"אתה וודאי מתלוצץ"- אמר העץ.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"לא ולא", אמרתי - "ברצינות גמורה,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זה טוב או רע?"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"רע?" תמה העץ. "מדוע?"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"ולא אכפת לך שאתה תקוע כל השבוע?"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"אינני תקוע, אני הרי נטוע"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"ולא מתחשק לך לפעמים ללכת לבקר חברים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או לראות מה נשמע במקומות אחרים?"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"אין לי כל צורך לנוד ולנוע.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ציפורים מזמרות לי באופן קבוע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פרפרים לי נושקים, מלטפת הרוח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ולנגד עיני כל האופק פתוח."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"ובלילה כשכולם ישנים - אז מה?"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"בלילה אני מאזין לדממה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ושומע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איך נושמת האדמה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איך פירות מבשילים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איך יורדים הטללים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ובתוך ענפי ישנים גוזלים ואני שומר על שנתם."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"אני אוהב אותך עץ" - אמרתי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והלכתי אל גני </a:t>
            </a:r>
            <a:b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r>
              <a:rPr lang="he-IL" sz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ונטעתי לי עץ מול חלוני.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0638" y="372334"/>
            <a:ext cx="436459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0"/>
              </a:spcAft>
            </a:pPr>
            <a:r>
              <a:rPr lang="he-IL" sz="2000" b="1" kern="1800" dirty="0" smtClean="0">
                <a:solidFill>
                  <a:srgbClr val="FE680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איך זה להיות עץ / דתיה בן דור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241862"/>
            <a:ext cx="48799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 smtClean="0"/>
              <a:t>עץ, איך זה להיות עץ? אינני תקוע, אני הרי נטוע – גישה והסתכלות על מי אנחנו ואיפה אנחנו – מקבלים מקשיבים מכילים. כעץ נטוע מאזינים לדממה ושומעים איך נושמת האדמה, איך פירות מבשילים, איך יורדים הטללים – מקשיבים לציפורים המזמרות או שבוחר להיות עץ תקוע ואז...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7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2018-02-02T11:49:55Z</dcterms:created>
  <dcterms:modified xsi:type="dcterms:W3CDTF">2018-02-02T11:50:51Z</dcterms:modified>
</cp:coreProperties>
</file>