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2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9723-BDD2-437B-8088-3AE9E9F3844D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E65E-EA9F-4332-A62C-52DCC257E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851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9723-BDD2-437B-8088-3AE9E9F3844D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E65E-EA9F-4332-A62C-52DCC257E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68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9723-BDD2-437B-8088-3AE9E9F3844D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E65E-EA9F-4332-A62C-52DCC257E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04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9723-BDD2-437B-8088-3AE9E9F3844D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E65E-EA9F-4332-A62C-52DCC257E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85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9723-BDD2-437B-8088-3AE9E9F3844D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E65E-EA9F-4332-A62C-52DCC257E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4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9723-BDD2-437B-8088-3AE9E9F3844D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E65E-EA9F-4332-A62C-52DCC257E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50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9723-BDD2-437B-8088-3AE9E9F3844D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E65E-EA9F-4332-A62C-52DCC257E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399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9723-BDD2-437B-8088-3AE9E9F3844D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E65E-EA9F-4332-A62C-52DCC257E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57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9723-BDD2-437B-8088-3AE9E9F3844D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E65E-EA9F-4332-A62C-52DCC257E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2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9723-BDD2-437B-8088-3AE9E9F3844D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E65E-EA9F-4332-A62C-52DCC257E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85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9723-BDD2-437B-8088-3AE9E9F3844D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E65E-EA9F-4332-A62C-52DCC257E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43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59723-BDD2-437B-8088-3AE9E9F3844D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3E65E-EA9F-4332-A62C-52DCC257E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838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T39VXfx80o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34897" y="1028133"/>
            <a:ext cx="59770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dirty="0" smtClean="0"/>
              <a:t>מכל החברים קבלתי את הטוב, כשאנו בוחרים את החברים שלנו אנו בוחרים טוב וזה עושה אותנו יותר טובים – רק חשוב לדעת לבחור נכון. מכל החברים את החיוך נתן לי החבר בכי קרוב.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697096" y="289261"/>
            <a:ext cx="21002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000" b="1" dirty="0" smtClean="0">
                <a:hlinkClick r:id="rId2"/>
              </a:rPr>
              <a:t>חברים / שייקה לוי </a:t>
            </a:r>
            <a:endParaRPr lang="en-US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4701351" y="1028133"/>
            <a:ext cx="6096000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he-IL" sz="1400" dirty="0" smtClean="0"/>
              <a:t>חבר אחד לימד אותי לשיר </a:t>
            </a:r>
          </a:p>
          <a:p>
            <a:pPr algn="r" rtl="1"/>
            <a:r>
              <a:rPr lang="he-IL" sz="1400" dirty="0" smtClean="0"/>
              <a:t>חבר אחד לימד אותי לשמוח </a:t>
            </a:r>
          </a:p>
          <a:p>
            <a:pPr algn="r" rtl="1"/>
            <a:r>
              <a:rPr lang="he-IL" sz="1400" dirty="0" smtClean="0"/>
              <a:t>גם חברתי הציעה לי לקחת קצת אויר </a:t>
            </a:r>
          </a:p>
          <a:p>
            <a:pPr algn="r" rtl="1"/>
            <a:r>
              <a:rPr lang="he-IL" sz="1400" dirty="0" smtClean="0"/>
              <a:t>ואת הרע מהר מאוד לשכוח. </a:t>
            </a:r>
          </a:p>
          <a:p>
            <a:pPr algn="r" rtl="1"/>
            <a:endParaRPr lang="he-IL" sz="1400" dirty="0" smtClean="0"/>
          </a:p>
          <a:p>
            <a:pPr algn="r" rtl="1"/>
            <a:r>
              <a:rPr lang="he-IL" sz="1400" dirty="0" smtClean="0"/>
              <a:t>היה מי שלימד אותי לבכות </a:t>
            </a:r>
          </a:p>
          <a:p>
            <a:pPr algn="r" rtl="1"/>
            <a:r>
              <a:rPr lang="he-IL" sz="1400" dirty="0" smtClean="0"/>
              <a:t>היה מי שעזר לי גם לסלוח </a:t>
            </a:r>
          </a:p>
          <a:p>
            <a:pPr algn="r" rtl="1"/>
            <a:r>
              <a:rPr lang="he-IL" sz="1400" dirty="0" smtClean="0"/>
              <a:t>מכל הלטיפות, העלבונות והמכות </a:t>
            </a:r>
          </a:p>
          <a:p>
            <a:pPr algn="r" rtl="1"/>
            <a:r>
              <a:rPr lang="he-IL" sz="1400" dirty="0" smtClean="0"/>
              <a:t>נשאר לי רק אל תוך עצמי לברוח. </a:t>
            </a:r>
          </a:p>
          <a:p>
            <a:pPr algn="r" rtl="1"/>
            <a:endParaRPr lang="he-IL" sz="1400" dirty="0" smtClean="0"/>
          </a:p>
          <a:p>
            <a:pPr algn="r" rtl="1"/>
            <a:r>
              <a:rPr lang="he-IL" sz="1400" dirty="0" smtClean="0"/>
              <a:t>מכל החברים שלי קיבלתי את הטוב </a:t>
            </a:r>
          </a:p>
          <a:p>
            <a:pPr algn="r" rtl="1"/>
            <a:r>
              <a:rPr lang="he-IL" sz="1400" dirty="0" smtClean="0"/>
              <a:t>את החיוך נתן לי החבר הכי קרוב. </a:t>
            </a:r>
          </a:p>
          <a:p>
            <a:pPr algn="r" rtl="1"/>
            <a:endParaRPr lang="he-IL" sz="1400" dirty="0" smtClean="0"/>
          </a:p>
          <a:p>
            <a:pPr algn="r" rtl="1"/>
            <a:r>
              <a:rPr lang="he-IL" sz="1400" dirty="0" smtClean="0"/>
              <a:t>קיבלתי מכולם את המיטב </a:t>
            </a:r>
          </a:p>
          <a:p>
            <a:pPr algn="r" rtl="1"/>
            <a:r>
              <a:rPr lang="he-IL" sz="1400" dirty="0" smtClean="0"/>
              <a:t>את הכנות ואת מגע האושר </a:t>
            </a:r>
          </a:p>
          <a:p>
            <a:pPr algn="r" rtl="1"/>
            <a:r>
              <a:rPr lang="he-IL" sz="1400" dirty="0" smtClean="0"/>
              <a:t>קיבלתי קרן שמש וירח וכוכב, </a:t>
            </a:r>
          </a:p>
          <a:p>
            <a:pPr algn="r" rtl="1"/>
            <a:r>
              <a:rPr lang="he-IL" sz="1400" dirty="0" smtClean="0"/>
              <a:t>את קו הרחמים, את קו היושר. </a:t>
            </a:r>
          </a:p>
          <a:p>
            <a:pPr algn="r" rtl="1"/>
            <a:endParaRPr lang="he-IL" sz="1400" dirty="0" smtClean="0"/>
          </a:p>
          <a:p>
            <a:pPr algn="r" rtl="1"/>
            <a:r>
              <a:rPr lang="he-IL" sz="1400" dirty="0" smtClean="0"/>
              <a:t>עכשיו אני פוסע לי לאט </a:t>
            </a:r>
          </a:p>
          <a:p>
            <a:pPr algn="r" rtl="1"/>
            <a:r>
              <a:rPr lang="he-IL" sz="1400" dirty="0" smtClean="0"/>
              <a:t>ומעלי זורחת לי השמש </a:t>
            </a:r>
          </a:p>
          <a:p>
            <a:pPr algn="r" rtl="1"/>
            <a:r>
              <a:rPr lang="he-IL" sz="1400" dirty="0" smtClean="0"/>
              <a:t>חשבתי לי לתת פה, לכולכם, אחד </a:t>
            </a:r>
          </a:p>
          <a:p>
            <a:pPr algn="r" rtl="1"/>
            <a:r>
              <a:rPr lang="he-IL" sz="1400" dirty="0" smtClean="0"/>
              <a:t>אחד, את מה שחברי נתנו לי אמש. </a:t>
            </a:r>
          </a:p>
          <a:p>
            <a:pPr algn="r" rtl="1"/>
            <a:endParaRPr lang="he-IL" sz="1400" dirty="0" smtClean="0"/>
          </a:p>
          <a:p>
            <a:pPr algn="r" rtl="1"/>
            <a:r>
              <a:rPr lang="he-IL" sz="1400" dirty="0" smtClean="0"/>
              <a:t>מכל החברים שלי קיבלתי את הטוב </a:t>
            </a:r>
          </a:p>
          <a:p>
            <a:pPr algn="r" rtl="1"/>
            <a:r>
              <a:rPr lang="he-IL" sz="1400" dirty="0" smtClean="0"/>
              <a:t>את החיוך נתן לי החבר הכי קרוב.</a:t>
            </a:r>
          </a:p>
          <a:p>
            <a:pPr algn="r" rtl="1"/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1194643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Matrix</dc:creator>
  <cp:lastModifiedBy>Matrix</cp:lastModifiedBy>
  <cp:revision>2</cp:revision>
  <dcterms:created xsi:type="dcterms:W3CDTF">2018-02-17T09:54:21Z</dcterms:created>
  <dcterms:modified xsi:type="dcterms:W3CDTF">2018-02-17T09:54:56Z</dcterms:modified>
</cp:coreProperties>
</file>