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9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7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8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2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6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9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2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8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9EAAE-0104-4580-9F10-3EDF2A644899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B587-E9FA-4653-8A73-F92922BF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3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hironet.mako.co.il/artist?prfid=8859&amp;lang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64864" y="653203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r" rtl="1"/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אתה לבן אני שחור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,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אני חשוך אתה באור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שמחמם כמו </a:t>
            </a:r>
            <a:r>
              <a:rPr lang="he-IL" sz="140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אמא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,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ושדואג לך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.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אתה קטן אני גדול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אני רוצה אתה יכול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לרקוד, לצעוד קדימה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.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להיות שלם בין אנשים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.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ואולי יבוא יום ונהפוך שווים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אתה תהיה לי נחל ואני לך ימים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ונזרום ביחד עד אין סוף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שנייה לפני שקו החוף מגיע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שנייה לפני שקו החוף מגיע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אני בוכה אתה צועק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אני טועה אתה צודק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זאת הצגה שלנו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,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ואין קהל ואין במה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.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אולי נשב ננוח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,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אתה, אתה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.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אני, אני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.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וגם תחלוף הרוח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,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ויעברו כל השנים.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8017304" y="323682"/>
            <a:ext cx="3324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b="1" dirty="0">
                <a:solidFill>
                  <a:prstClr val="black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שווים  \ </a:t>
            </a:r>
            <a:r>
              <a:rPr lang="he-IL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hlinkClick r:id="rId2"/>
              </a:rPr>
              <a:t>רן דנקר ועילי </a:t>
            </a:r>
            <a:r>
              <a:rPr lang="he-IL" sz="2000" b="1" dirty="0" err="1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hlinkClick r:id="rId2"/>
              </a:rPr>
              <a:t>בוטנר</a:t>
            </a:r>
            <a:r>
              <a:rPr lang="en-US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5212" y="97287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dirty="0" smtClean="0"/>
              <a:t>ואולי יום יבוא ונהפוך שווים – האם זו משאלה שיכולה להתגשם ? האם יש מציאות שכולנו נהיה שווים ? אתה, אתה. אני, אני – שנאפשר בצורה שווה לכל אחד להיות – אתה </a:t>
            </a:r>
            <a:r>
              <a:rPr lang="he-IL" dirty="0" err="1" smtClean="0"/>
              <a:t>אתה</a:t>
            </a:r>
            <a:r>
              <a:rPr lang="he-IL" dirty="0" smtClean="0"/>
              <a:t> ואני אני...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0218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2018-03-10T16:01:31Z</dcterms:created>
  <dcterms:modified xsi:type="dcterms:W3CDTF">2018-03-10T16:06:05Z</dcterms:modified>
</cp:coreProperties>
</file>