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0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2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0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5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9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2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2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FFEE-118D-4384-B3EB-73971957BD43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FCB98-CF04-4496-ADD3-3FBB600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9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Jk6D6U-zz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20140" y="1144590"/>
            <a:ext cx="6096000" cy="50315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מה הן המילים אם לא שתיקה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תמיד נוסעים איתן לארץ רחוקה.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מגדל נופל, הגשר הוא חבר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לעוד גשרים - אותם אתה עובר לשווא.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מה הם הגשרים אם לא עכשיו?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עכשיו ועוד עכשיו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הוא זמן, הולך ושב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על עקבותיו.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מהו הסיפור בילקוטך?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מעט מחר, מעט היום, וילדותך.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אני מביט, עפר ויהלום,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זה מתפורר, וזה מבריק פתאום באור.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מה הן המילים - אם לא לזכור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אתמול ועוד אתמול, הזמן שיעבור </a:t>
            </a:r>
            <a:r>
              <a:rPr lang="he-IL" sz="1400" dirty="0" err="1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איתך</a:t>
            </a: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תמיד הולכת לפניך שתיקתך.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1691" y="467482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sz="2000" b="1" kern="1800" dirty="0" smtClean="0">
                <a:solidFill>
                  <a:srgbClr val="FE6809"/>
                </a:solidFill>
                <a:effectLst/>
                <a:ea typeface="Times New Roman" panose="02020603050405020304" pitchFamily="18" charset="0"/>
                <a:hlinkClick r:id="rId2"/>
              </a:rPr>
              <a:t>מה הן המילים \ שלמה ארצי </a:t>
            </a:r>
            <a:r>
              <a:rPr lang="en-US" sz="9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9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7747" y="1641360"/>
            <a:ext cx="3722913" cy="134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e-IL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מה הן המילים? אם לא לזכור . אתמול ועוד אתמול עם הגשר למחר, להבין כי לכל מילה יש את </a:t>
            </a:r>
            <a:r>
              <a:rPr lang="he-IL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הכח</a:t>
            </a:r>
            <a:r>
              <a:rPr lang="he-IL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לבנות גשר או להפיל מגדל ...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9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2</cp:revision>
  <dcterms:created xsi:type="dcterms:W3CDTF">2018-03-17T07:37:25Z</dcterms:created>
  <dcterms:modified xsi:type="dcterms:W3CDTF">2018-03-17T07:45:04Z</dcterms:modified>
</cp:coreProperties>
</file>