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9CD3-7DD2-4208-B1B1-956ACBADF2D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0357-D6A6-444E-B97E-4A989A83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4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9CD3-7DD2-4208-B1B1-956ACBADF2D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0357-D6A6-444E-B97E-4A989A83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6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9CD3-7DD2-4208-B1B1-956ACBADF2D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0357-D6A6-444E-B97E-4A989A83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2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9CD3-7DD2-4208-B1B1-956ACBADF2D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0357-D6A6-444E-B97E-4A989A83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7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9CD3-7DD2-4208-B1B1-956ACBADF2D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0357-D6A6-444E-B97E-4A989A83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9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9CD3-7DD2-4208-B1B1-956ACBADF2D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0357-D6A6-444E-B97E-4A989A83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3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9CD3-7DD2-4208-B1B1-956ACBADF2D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0357-D6A6-444E-B97E-4A989A83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4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9CD3-7DD2-4208-B1B1-956ACBADF2D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0357-D6A6-444E-B97E-4A989A83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9CD3-7DD2-4208-B1B1-956ACBADF2D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0357-D6A6-444E-B97E-4A989A83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3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9CD3-7DD2-4208-B1B1-956ACBADF2D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0357-D6A6-444E-B97E-4A989A83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6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A9CD3-7DD2-4208-B1B1-956ACBADF2D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0357-D6A6-444E-B97E-4A989A83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9CD3-7DD2-4208-B1B1-956ACBADF2D6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B0357-D6A6-444E-B97E-4A989A83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AV6HkC-v4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05064"/>
              </p:ext>
            </p:extLst>
          </p:nvPr>
        </p:nvGraphicFramePr>
        <p:xfrm>
          <a:off x="8032050" y="1637166"/>
          <a:ext cx="3761740" cy="4647502"/>
        </p:xfrm>
        <a:graphic>
          <a:graphicData uri="http://schemas.openxmlformats.org/drawingml/2006/table">
            <a:tbl>
              <a:tblPr firstRow="1" firstCol="1" bandRow="1"/>
              <a:tblGrid>
                <a:gridCol w="1872615"/>
                <a:gridCol w="1889125"/>
              </a:tblGrid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ויש משהו בי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כמו ירח מלא של ניסן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שקורא לי לקום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וחוזר וקורא כל הזמן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לצאת למסע שכולו סיכונים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לקראת שמץ סיכוי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לסוף דמיוני מאושר והזוי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באמת יש מצב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שמראש איזה הר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אראה מרחוק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הבטחה למחר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שאולי לא יבוא אבל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גם אם בדרך אמות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הלילה הזה אצא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מעבדות לחירות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כשל כוח הסבל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לא יכולתי לשאת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די זה די אמרתי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אני מוכרח לצאת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את העבד שבי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להשאיר מאחור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במקום שאליו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לעולם לא אחזור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אין עוד מה להגיד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נגמרו המילים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אין לי מה להפסיד עוד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מלבד הכבלים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שחתכו עד זוב דם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ועדיין אני שרוט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הלילה הזה אצא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he-IL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מעבדות לחירות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658727" y="641093"/>
            <a:ext cx="4209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 smtClean="0">
                <a:hlinkClick r:id="rId2"/>
              </a:rPr>
              <a:t>מעבדות לחירות \ אריק איינשטיין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939281" y="1412929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dirty="0" smtClean="0"/>
              <a:t> </a:t>
            </a:r>
          </a:p>
          <a:p>
            <a:pPr algn="r" rtl="1"/>
            <a:r>
              <a:rPr lang="he-IL" dirty="0" smtClean="0"/>
              <a:t>מעבדות לחירות – מהי חירות ? האם אנחנו בני חורין באמת? העבדות במצרים הייתה מובהקת עד כדי כך שעם ישראל אפילו לא ידע שהוא עבד – 400 שנה לקח לו להבין שהוא עבד בלי זכויות ולא הכיר את המושג של בחירה וחופש, אותה יציבות בחיים שהיוותה סדר יום ברור עם אוכל בית לינה ועבודה – כך הם חיו במצרים במשך 400 שנה – האם זו חירות? </a:t>
            </a:r>
          </a:p>
          <a:p>
            <a:pPr algn="r" rtl="1"/>
            <a:r>
              <a:rPr lang="he-IL" dirty="0" smtClean="0"/>
              <a:t>הלילה הזה אצא מעבדות לחירות – אצא למסע שכולו סיכונים לסוף דמיוני מאושר והזוי... </a:t>
            </a:r>
          </a:p>
          <a:p>
            <a:pPr algn="r" rtl="1"/>
            <a:r>
              <a:rPr lang="he-IL" dirty="0" smtClean="0"/>
              <a:t>חירות היא היכולת לתת – אדם שיש לו את החופש לתת הוא אדם בן חורין – אני בוחר לתת את מה שיש לי זו המהות של להיות בן חורין. נתינה הוא הערך שמוביל אותנו להיות בני חורין...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9027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3</cp:revision>
  <dcterms:created xsi:type="dcterms:W3CDTF">2018-04-06T10:54:27Z</dcterms:created>
  <dcterms:modified xsi:type="dcterms:W3CDTF">2018-04-06T11:17:51Z</dcterms:modified>
</cp:coreProperties>
</file>