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38F2F1-0D38-4BE9-876F-67CB0075747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225539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8F2F1-0D38-4BE9-876F-67CB0075747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3767750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8F2F1-0D38-4BE9-876F-67CB0075747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3504616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38F2F1-0D38-4BE9-876F-67CB0075747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1605662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38F2F1-0D38-4BE9-876F-67CB00757478}" type="datetimeFigureOut">
              <a:rPr lang="en-US" smtClean="0"/>
              <a:t>5/4/2018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4141953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738F2F1-0D38-4BE9-876F-67CB0075747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1117934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738F2F1-0D38-4BE9-876F-67CB00757478}" type="datetimeFigureOut">
              <a:rPr lang="en-US" smtClean="0"/>
              <a:t>5/4/2018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1054749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38F2F1-0D38-4BE9-876F-67CB00757478}" type="datetimeFigureOut">
              <a:rPr lang="en-US" smtClean="0"/>
              <a:t>5/4/2018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4011250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8F2F1-0D38-4BE9-876F-67CB00757478}" type="datetimeFigureOut">
              <a:rPr lang="en-US" smtClean="0"/>
              <a:t>5/4/2018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245611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8F2F1-0D38-4BE9-876F-67CB0075747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4170496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38F2F1-0D38-4BE9-876F-67CB00757478}" type="datetimeFigureOut">
              <a:rPr lang="en-US" smtClean="0"/>
              <a:t>5/4/2018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C6AEB-6091-475A-8ACD-87A54E0D3CCB}" type="slidenum">
              <a:rPr lang="en-US" smtClean="0"/>
              <a:t>‹#›</a:t>
            </a:fld>
            <a:endParaRPr lang="en-US"/>
          </a:p>
        </p:txBody>
      </p:sp>
    </p:spTree>
    <p:extLst>
      <p:ext uri="{BB962C8B-B14F-4D97-AF65-F5344CB8AC3E}">
        <p14:creationId xmlns:p14="http://schemas.microsoft.com/office/powerpoint/2010/main" val="281715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38F2F1-0D38-4BE9-876F-67CB00757478}" type="datetimeFigureOut">
              <a:rPr lang="en-US" smtClean="0"/>
              <a:t>5/4/2018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C6AEB-6091-475A-8ACD-87A54E0D3CCB}" type="slidenum">
              <a:rPr lang="en-US" smtClean="0"/>
              <a:t>‹#›</a:t>
            </a:fld>
            <a:endParaRPr lang="en-US"/>
          </a:p>
        </p:txBody>
      </p:sp>
    </p:spTree>
    <p:extLst>
      <p:ext uri="{BB962C8B-B14F-4D97-AF65-F5344CB8AC3E}">
        <p14:creationId xmlns:p14="http://schemas.microsoft.com/office/powerpoint/2010/main" val="3608886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55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951445" y="1170649"/>
            <a:ext cx="6096000" cy="5262979"/>
          </a:xfrm>
          <a:prstGeom prst="rect">
            <a:avLst/>
          </a:prstGeom>
        </p:spPr>
        <p:txBody>
          <a:bodyPr>
            <a:spAutoFit/>
          </a:bodyPr>
          <a:lstStyle/>
          <a:p>
            <a:pPr algn="r" rtl="1"/>
            <a:r>
              <a:rPr lang="he-IL" sz="1400" dirty="0" smtClean="0"/>
              <a:t>עמוק </a:t>
            </a:r>
            <a:r>
              <a:rPr lang="he-IL" sz="1400" dirty="0"/>
              <a:t>בתוך החורף תגלה שיש בך עוד קיץ. </a:t>
            </a:r>
          </a:p>
          <a:p>
            <a:pPr algn="r" rtl="1"/>
            <a:r>
              <a:rPr lang="he-IL" sz="1400" dirty="0"/>
              <a:t>עמוק בתוך העצב תגלה שיש בך שמחה. </a:t>
            </a:r>
          </a:p>
          <a:p>
            <a:pPr algn="r" rtl="1"/>
            <a:r>
              <a:rPr lang="he-IL" sz="1400" dirty="0"/>
              <a:t>עמוק בתוך הלילה תגלה שיש בך עוד בוקר. </a:t>
            </a:r>
          </a:p>
          <a:p>
            <a:pPr algn="r" rtl="1"/>
            <a:r>
              <a:rPr lang="he-IL" sz="1400" dirty="0"/>
              <a:t>עמוק בתוך הזעם תגלה שיש בך סליחה. </a:t>
            </a:r>
          </a:p>
          <a:p>
            <a:pPr algn="r" rtl="1"/>
            <a:endParaRPr lang="he-IL" sz="1400" dirty="0"/>
          </a:p>
          <a:p>
            <a:pPr algn="r" rtl="1"/>
            <a:r>
              <a:rPr lang="he-IL" sz="1400" dirty="0"/>
              <a:t>עמוק בתוך הפחד תגלה שיש בך עוד אומץ. </a:t>
            </a:r>
          </a:p>
          <a:p>
            <a:pPr algn="r" rtl="1"/>
            <a:r>
              <a:rPr lang="he-IL" sz="1400" dirty="0"/>
              <a:t>עמוק בתוך השקט תגלה שיש בך עוד קול. </a:t>
            </a:r>
          </a:p>
          <a:p>
            <a:pPr algn="r" rtl="1"/>
            <a:r>
              <a:rPr lang="he-IL" sz="1400" dirty="0"/>
              <a:t>עמוק בתוך הקרח תגלה שיש בך שלהבת. </a:t>
            </a:r>
          </a:p>
          <a:p>
            <a:pPr algn="r" rtl="1"/>
            <a:r>
              <a:rPr lang="he-IL" sz="1400" dirty="0"/>
              <a:t>עמוק בעננים שוב תגלה כחול-לבן-כחול. </a:t>
            </a:r>
          </a:p>
          <a:p>
            <a:pPr algn="r" rtl="1"/>
            <a:endParaRPr lang="he-IL" sz="1400" dirty="0"/>
          </a:p>
          <a:p>
            <a:pPr algn="r" rtl="1"/>
            <a:r>
              <a:rPr lang="he-IL" sz="1400" dirty="0"/>
              <a:t>ואם אתה לא אופטימי </a:t>
            </a:r>
          </a:p>
          <a:p>
            <a:pPr algn="r" rtl="1"/>
            <a:r>
              <a:rPr lang="he-IL" sz="1400" dirty="0"/>
              <a:t>זה סימן שאתה לא צעיר </a:t>
            </a:r>
          </a:p>
          <a:p>
            <a:pPr algn="r" rtl="1"/>
            <a:r>
              <a:rPr lang="he-IL" sz="1400" dirty="0"/>
              <a:t>ואם אתה לא אופטימי </a:t>
            </a:r>
          </a:p>
          <a:p>
            <a:pPr algn="r" rtl="1"/>
            <a:r>
              <a:rPr lang="he-IL" sz="1400" dirty="0"/>
              <a:t>זה סימן שצריך שוב אותך להעיר </a:t>
            </a:r>
          </a:p>
          <a:p>
            <a:pPr algn="r" rtl="1"/>
            <a:r>
              <a:rPr lang="he-IL" sz="1400" dirty="0"/>
              <a:t>בציוץ של ציפורים, ברוח מן הים </a:t>
            </a:r>
          </a:p>
          <a:p>
            <a:pPr algn="r" rtl="1"/>
            <a:r>
              <a:rPr lang="he-IL" sz="1400" dirty="0"/>
              <a:t>ובריח פריחת הדרים. </a:t>
            </a:r>
          </a:p>
          <a:p>
            <a:pPr algn="r" rtl="1"/>
            <a:endParaRPr lang="he-IL" sz="1400" dirty="0"/>
          </a:p>
          <a:p>
            <a:pPr algn="r" rtl="1"/>
            <a:r>
              <a:rPr lang="he-IL" sz="1400" dirty="0"/>
              <a:t>ואם אתה לא אופטימי </a:t>
            </a:r>
          </a:p>
          <a:p>
            <a:pPr algn="r" rtl="1"/>
            <a:r>
              <a:rPr lang="he-IL" sz="1400" dirty="0"/>
              <a:t>זה סימן שאתה לא צעיר </a:t>
            </a:r>
          </a:p>
          <a:p>
            <a:pPr algn="r" rtl="1"/>
            <a:r>
              <a:rPr lang="he-IL" sz="1400" dirty="0"/>
              <a:t>ואם אתה לא אופטימי </a:t>
            </a:r>
          </a:p>
          <a:p>
            <a:pPr algn="r" rtl="1"/>
            <a:r>
              <a:rPr lang="he-IL" sz="1400" dirty="0"/>
              <a:t>זה סימן שצריך שוב אותך להעיר </a:t>
            </a:r>
          </a:p>
          <a:p>
            <a:pPr algn="r" rtl="1"/>
            <a:r>
              <a:rPr lang="he-IL" sz="1400" dirty="0"/>
              <a:t>בצחוקם של נערים, </a:t>
            </a:r>
          </a:p>
          <a:p>
            <a:pPr algn="r" rtl="1"/>
            <a:r>
              <a:rPr lang="he-IL" sz="1400" dirty="0"/>
              <a:t>בשמש שעוד קם, </a:t>
            </a:r>
          </a:p>
          <a:p>
            <a:pPr algn="r" rtl="1"/>
            <a:r>
              <a:rPr lang="he-IL" sz="1400" dirty="0"/>
              <a:t>ובשיר עם כמה חברים.</a:t>
            </a:r>
          </a:p>
        </p:txBody>
      </p:sp>
      <p:sp>
        <p:nvSpPr>
          <p:cNvPr id="4" name="Rectangle 3"/>
          <p:cNvSpPr/>
          <p:nvPr/>
        </p:nvSpPr>
        <p:spPr>
          <a:xfrm>
            <a:off x="7188696" y="295861"/>
            <a:ext cx="3858749" cy="461665"/>
          </a:xfrm>
          <a:prstGeom prst="rect">
            <a:avLst/>
          </a:prstGeom>
        </p:spPr>
        <p:txBody>
          <a:bodyPr wrap="none">
            <a:spAutoFit/>
          </a:bodyPr>
          <a:lstStyle/>
          <a:p>
            <a:r>
              <a:rPr lang="he-IL" sz="2400" b="1" dirty="0"/>
              <a:t>שיר ציוני אופטימי / אהוד מנור</a:t>
            </a:r>
          </a:p>
        </p:txBody>
      </p:sp>
      <p:sp>
        <p:nvSpPr>
          <p:cNvPr id="5" name="Rectangle 4"/>
          <p:cNvSpPr/>
          <p:nvPr/>
        </p:nvSpPr>
        <p:spPr>
          <a:xfrm>
            <a:off x="653142" y="1170649"/>
            <a:ext cx="5299787" cy="1754326"/>
          </a:xfrm>
          <a:prstGeom prst="rect">
            <a:avLst/>
          </a:prstGeom>
        </p:spPr>
        <p:txBody>
          <a:bodyPr wrap="square">
            <a:spAutoFit/>
          </a:bodyPr>
          <a:lstStyle/>
          <a:p>
            <a:pPr algn="r" rtl="1"/>
            <a:r>
              <a:rPr lang="he-IL" dirty="0"/>
              <a:t>ציוני הוא אופטימי או שאופטימי הוא ציוני או שגם וגם... בכל מצב האופטימיות היא שהביאה אותנו למקום בו אנו נמצאים, יש שיאמרו מצוין ויש שיאמרו אחרת מה שבטוח כולם יסכימו כי האופטימיות היא הדרך... ואם אתה לא אופטימי זה סימן שצריך אותך שוב להעיר בשיר עם כמה חברים.</a:t>
            </a:r>
            <a:endParaRPr lang="en-US" dirty="0"/>
          </a:p>
        </p:txBody>
      </p:sp>
    </p:spTree>
    <p:extLst>
      <p:ext uri="{BB962C8B-B14F-4D97-AF65-F5344CB8AC3E}">
        <p14:creationId xmlns:p14="http://schemas.microsoft.com/office/powerpoint/2010/main" val="9205965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186</Words>
  <Application>Microsoft Office PowerPoint</Application>
  <PresentationFormat>Widescreen</PresentationFormat>
  <Paragraphs>26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1</cp:revision>
  <dcterms:created xsi:type="dcterms:W3CDTF">2018-05-04T10:45:22Z</dcterms:created>
  <dcterms:modified xsi:type="dcterms:W3CDTF">2018-05-04T10:46:10Z</dcterms:modified>
</cp:coreProperties>
</file>