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AE6A1B-A669-42F0-A320-9D86DE7C602C}"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5E918-8BC4-4548-9FE8-ACBFF6F2C188}" type="slidenum">
              <a:rPr lang="en-US" smtClean="0"/>
              <a:t>‹#›</a:t>
            </a:fld>
            <a:endParaRPr lang="en-US"/>
          </a:p>
        </p:txBody>
      </p:sp>
    </p:spTree>
    <p:extLst>
      <p:ext uri="{BB962C8B-B14F-4D97-AF65-F5344CB8AC3E}">
        <p14:creationId xmlns:p14="http://schemas.microsoft.com/office/powerpoint/2010/main" val="2793732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E6A1B-A669-42F0-A320-9D86DE7C602C}"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5E918-8BC4-4548-9FE8-ACBFF6F2C188}" type="slidenum">
              <a:rPr lang="en-US" smtClean="0"/>
              <a:t>‹#›</a:t>
            </a:fld>
            <a:endParaRPr lang="en-US"/>
          </a:p>
        </p:txBody>
      </p:sp>
    </p:spTree>
    <p:extLst>
      <p:ext uri="{BB962C8B-B14F-4D97-AF65-F5344CB8AC3E}">
        <p14:creationId xmlns:p14="http://schemas.microsoft.com/office/powerpoint/2010/main" val="2995583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E6A1B-A669-42F0-A320-9D86DE7C602C}"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5E918-8BC4-4548-9FE8-ACBFF6F2C188}" type="slidenum">
              <a:rPr lang="en-US" smtClean="0"/>
              <a:t>‹#›</a:t>
            </a:fld>
            <a:endParaRPr lang="en-US"/>
          </a:p>
        </p:txBody>
      </p:sp>
    </p:spTree>
    <p:extLst>
      <p:ext uri="{BB962C8B-B14F-4D97-AF65-F5344CB8AC3E}">
        <p14:creationId xmlns:p14="http://schemas.microsoft.com/office/powerpoint/2010/main" val="3767082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54459D-2BB0-4361-9DEC-9325763638B7}" type="datetimeFigureOut">
              <a:rPr lang="en-US" smtClean="0">
                <a:solidFill>
                  <a:prstClr val="black">
                    <a:tint val="75000"/>
                  </a:prstClr>
                </a:solidFill>
              </a:rPr>
              <a:pPr/>
              <a:t>5/4/2018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926FC3-E533-4C49-A33B-96A746AF58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5930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4459D-2BB0-4361-9DEC-9325763638B7}" type="datetimeFigureOut">
              <a:rPr lang="en-US" smtClean="0">
                <a:solidFill>
                  <a:prstClr val="black">
                    <a:tint val="75000"/>
                  </a:prstClr>
                </a:solidFill>
              </a:rPr>
              <a:pPr/>
              <a:t>5/4/2018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926FC3-E533-4C49-A33B-96A746AF58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6235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54459D-2BB0-4361-9DEC-9325763638B7}" type="datetimeFigureOut">
              <a:rPr lang="en-US" smtClean="0">
                <a:solidFill>
                  <a:prstClr val="black">
                    <a:tint val="75000"/>
                  </a:prstClr>
                </a:solidFill>
              </a:rPr>
              <a:pPr/>
              <a:t>5/4/2018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926FC3-E533-4C49-A33B-96A746AF58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4868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54459D-2BB0-4361-9DEC-9325763638B7}" type="datetimeFigureOut">
              <a:rPr lang="en-US" smtClean="0">
                <a:solidFill>
                  <a:prstClr val="black">
                    <a:tint val="75000"/>
                  </a:prstClr>
                </a:solidFill>
              </a:rPr>
              <a:pPr/>
              <a:t>5/4/2018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926FC3-E533-4C49-A33B-96A746AF58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0006228"/>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54459D-2BB0-4361-9DEC-9325763638B7}" type="datetimeFigureOut">
              <a:rPr lang="en-US" smtClean="0">
                <a:solidFill>
                  <a:prstClr val="black">
                    <a:tint val="75000"/>
                  </a:prstClr>
                </a:solidFill>
              </a:rPr>
              <a:pPr/>
              <a:t>5/4/2018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926FC3-E533-4C49-A33B-96A746AF58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3895655"/>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54459D-2BB0-4361-9DEC-9325763638B7}" type="datetimeFigureOut">
              <a:rPr lang="en-US" smtClean="0">
                <a:solidFill>
                  <a:prstClr val="black">
                    <a:tint val="75000"/>
                  </a:prstClr>
                </a:solidFill>
              </a:rPr>
              <a:pPr/>
              <a:t>5/4/2018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926FC3-E533-4C49-A33B-96A746AF58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91713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4459D-2BB0-4361-9DEC-9325763638B7}" type="datetimeFigureOut">
              <a:rPr lang="en-US" smtClean="0">
                <a:solidFill>
                  <a:prstClr val="black">
                    <a:tint val="75000"/>
                  </a:prstClr>
                </a:solidFill>
              </a:rPr>
              <a:pPr/>
              <a:t>5/4/2018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926FC3-E533-4C49-A33B-96A746AF58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97871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4459D-2BB0-4361-9DEC-9325763638B7}" type="datetimeFigureOut">
              <a:rPr lang="en-US" smtClean="0">
                <a:solidFill>
                  <a:prstClr val="black">
                    <a:tint val="75000"/>
                  </a:prstClr>
                </a:solidFill>
              </a:rPr>
              <a:pPr/>
              <a:t>5/4/2018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926FC3-E533-4C49-A33B-96A746AF58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587638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E6A1B-A669-42F0-A320-9D86DE7C602C}"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5E918-8BC4-4548-9FE8-ACBFF6F2C188}" type="slidenum">
              <a:rPr lang="en-US" smtClean="0"/>
              <a:t>‹#›</a:t>
            </a:fld>
            <a:endParaRPr lang="en-US"/>
          </a:p>
        </p:txBody>
      </p:sp>
    </p:spTree>
    <p:extLst>
      <p:ext uri="{BB962C8B-B14F-4D97-AF65-F5344CB8AC3E}">
        <p14:creationId xmlns:p14="http://schemas.microsoft.com/office/powerpoint/2010/main" val="20912111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4459D-2BB0-4361-9DEC-9325763638B7}" type="datetimeFigureOut">
              <a:rPr lang="en-US" smtClean="0">
                <a:solidFill>
                  <a:prstClr val="black">
                    <a:tint val="75000"/>
                  </a:prstClr>
                </a:solidFill>
              </a:rPr>
              <a:pPr/>
              <a:t>5/4/2018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926FC3-E533-4C49-A33B-96A746AF58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4979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4459D-2BB0-4361-9DEC-9325763638B7}" type="datetimeFigureOut">
              <a:rPr lang="en-US" smtClean="0">
                <a:solidFill>
                  <a:prstClr val="black">
                    <a:tint val="75000"/>
                  </a:prstClr>
                </a:solidFill>
              </a:rPr>
              <a:pPr/>
              <a:t>5/4/2018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926FC3-E533-4C49-A33B-96A746AF58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66138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4459D-2BB0-4361-9DEC-9325763638B7}" type="datetimeFigureOut">
              <a:rPr lang="en-US" smtClean="0">
                <a:solidFill>
                  <a:prstClr val="black">
                    <a:tint val="75000"/>
                  </a:prstClr>
                </a:solidFill>
              </a:rPr>
              <a:pPr/>
              <a:t>5/4/2018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926FC3-E533-4C49-A33B-96A746AF58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261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AE6A1B-A669-42F0-A320-9D86DE7C602C}"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5E918-8BC4-4548-9FE8-ACBFF6F2C188}" type="slidenum">
              <a:rPr lang="en-US" smtClean="0"/>
              <a:t>‹#›</a:t>
            </a:fld>
            <a:endParaRPr lang="en-US"/>
          </a:p>
        </p:txBody>
      </p:sp>
    </p:spTree>
    <p:extLst>
      <p:ext uri="{BB962C8B-B14F-4D97-AF65-F5344CB8AC3E}">
        <p14:creationId xmlns:p14="http://schemas.microsoft.com/office/powerpoint/2010/main" val="1978092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AE6A1B-A669-42F0-A320-9D86DE7C602C}"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5E918-8BC4-4548-9FE8-ACBFF6F2C188}" type="slidenum">
              <a:rPr lang="en-US" smtClean="0"/>
              <a:t>‹#›</a:t>
            </a:fld>
            <a:endParaRPr lang="en-US"/>
          </a:p>
        </p:txBody>
      </p:sp>
    </p:spTree>
    <p:extLst>
      <p:ext uri="{BB962C8B-B14F-4D97-AF65-F5344CB8AC3E}">
        <p14:creationId xmlns:p14="http://schemas.microsoft.com/office/powerpoint/2010/main" val="1612447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AE6A1B-A669-42F0-A320-9D86DE7C602C}" type="datetimeFigureOut">
              <a:rPr lang="en-US" smtClean="0"/>
              <a:t>5/4/2018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45E918-8BC4-4548-9FE8-ACBFF6F2C188}" type="slidenum">
              <a:rPr lang="en-US" smtClean="0"/>
              <a:t>‹#›</a:t>
            </a:fld>
            <a:endParaRPr lang="en-US"/>
          </a:p>
        </p:txBody>
      </p:sp>
    </p:spTree>
    <p:extLst>
      <p:ext uri="{BB962C8B-B14F-4D97-AF65-F5344CB8AC3E}">
        <p14:creationId xmlns:p14="http://schemas.microsoft.com/office/powerpoint/2010/main" val="418169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AE6A1B-A669-42F0-A320-9D86DE7C602C}" type="datetimeFigureOut">
              <a:rPr lang="en-US" smtClean="0"/>
              <a:t>5/4/2018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45E918-8BC4-4548-9FE8-ACBFF6F2C188}" type="slidenum">
              <a:rPr lang="en-US" smtClean="0"/>
              <a:t>‹#›</a:t>
            </a:fld>
            <a:endParaRPr lang="en-US"/>
          </a:p>
        </p:txBody>
      </p:sp>
    </p:spTree>
    <p:extLst>
      <p:ext uri="{BB962C8B-B14F-4D97-AF65-F5344CB8AC3E}">
        <p14:creationId xmlns:p14="http://schemas.microsoft.com/office/powerpoint/2010/main" val="371301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E6A1B-A669-42F0-A320-9D86DE7C602C}" type="datetimeFigureOut">
              <a:rPr lang="en-US" smtClean="0"/>
              <a:t>5/4/2018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45E918-8BC4-4548-9FE8-ACBFF6F2C188}" type="slidenum">
              <a:rPr lang="en-US" smtClean="0"/>
              <a:t>‹#›</a:t>
            </a:fld>
            <a:endParaRPr lang="en-US"/>
          </a:p>
        </p:txBody>
      </p:sp>
    </p:spTree>
    <p:extLst>
      <p:ext uri="{BB962C8B-B14F-4D97-AF65-F5344CB8AC3E}">
        <p14:creationId xmlns:p14="http://schemas.microsoft.com/office/powerpoint/2010/main" val="4247595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E6A1B-A669-42F0-A320-9D86DE7C602C}"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5E918-8BC4-4548-9FE8-ACBFF6F2C188}" type="slidenum">
              <a:rPr lang="en-US" smtClean="0"/>
              <a:t>‹#›</a:t>
            </a:fld>
            <a:endParaRPr lang="en-US"/>
          </a:p>
        </p:txBody>
      </p:sp>
    </p:spTree>
    <p:extLst>
      <p:ext uri="{BB962C8B-B14F-4D97-AF65-F5344CB8AC3E}">
        <p14:creationId xmlns:p14="http://schemas.microsoft.com/office/powerpoint/2010/main" val="440084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E6A1B-A669-42F0-A320-9D86DE7C602C}"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5E918-8BC4-4548-9FE8-ACBFF6F2C188}" type="slidenum">
              <a:rPr lang="en-US" smtClean="0"/>
              <a:t>‹#›</a:t>
            </a:fld>
            <a:endParaRPr lang="en-US"/>
          </a:p>
        </p:txBody>
      </p:sp>
    </p:spTree>
    <p:extLst>
      <p:ext uri="{BB962C8B-B14F-4D97-AF65-F5344CB8AC3E}">
        <p14:creationId xmlns:p14="http://schemas.microsoft.com/office/powerpoint/2010/main" val="375479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E6A1B-A669-42F0-A320-9D86DE7C602C}" type="datetimeFigureOut">
              <a:rPr lang="en-US" smtClean="0"/>
              <a:t>5/4/2018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5E918-8BC4-4548-9FE8-ACBFF6F2C188}" type="slidenum">
              <a:rPr lang="en-US" smtClean="0"/>
              <a:t>‹#›</a:t>
            </a:fld>
            <a:endParaRPr lang="en-US"/>
          </a:p>
        </p:txBody>
      </p:sp>
    </p:spTree>
    <p:extLst>
      <p:ext uri="{BB962C8B-B14F-4D97-AF65-F5344CB8AC3E}">
        <p14:creationId xmlns:p14="http://schemas.microsoft.com/office/powerpoint/2010/main" val="939329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4459D-2BB0-4361-9DEC-9325763638B7}" type="datetimeFigureOut">
              <a:rPr lang="en-US" smtClean="0">
                <a:solidFill>
                  <a:prstClr val="black">
                    <a:tint val="75000"/>
                  </a:prstClr>
                </a:solidFill>
              </a:rPr>
              <a:pPr/>
              <a:t>5/4/2018</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926FC3-E533-4C49-A33B-96A746AF58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1402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fJeDPqkM_IA"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3286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30147" y="1001494"/>
            <a:ext cx="6096000" cy="5047536"/>
          </a:xfrm>
          <a:prstGeom prst="rect">
            <a:avLst/>
          </a:prstGeom>
        </p:spPr>
        <p:txBody>
          <a:bodyPr>
            <a:spAutoFit/>
          </a:bodyPr>
          <a:lstStyle/>
          <a:p>
            <a:pPr algn="r" rtl="1"/>
            <a:r>
              <a:rPr lang="he-IL" sz="1400" dirty="0">
                <a:solidFill>
                  <a:prstClr val="black"/>
                </a:solidFill>
              </a:rPr>
              <a:t>גם אני נולדתי בארץ הזאת </a:t>
            </a:r>
          </a:p>
          <a:p>
            <a:pPr algn="r" rtl="1"/>
            <a:r>
              <a:rPr lang="he-IL" sz="1400" dirty="0">
                <a:solidFill>
                  <a:prstClr val="black"/>
                </a:solidFill>
              </a:rPr>
              <a:t>והלכתי לאורכה ולרוחבה </a:t>
            </a:r>
          </a:p>
          <a:p>
            <a:pPr algn="r" rtl="1"/>
            <a:r>
              <a:rPr lang="he-IL" sz="1400" dirty="0">
                <a:solidFill>
                  <a:prstClr val="black"/>
                </a:solidFill>
              </a:rPr>
              <a:t>גם אבי חלם על הארץ הזאת </a:t>
            </a:r>
          </a:p>
          <a:p>
            <a:pPr algn="r" rtl="1"/>
            <a:r>
              <a:rPr lang="he-IL" sz="1400" dirty="0">
                <a:solidFill>
                  <a:prstClr val="black"/>
                </a:solidFill>
              </a:rPr>
              <a:t>הרבה שנים לפני שהוא בא </a:t>
            </a:r>
          </a:p>
          <a:p>
            <a:pPr algn="r" rtl="1"/>
            <a:r>
              <a:rPr lang="he-IL" sz="1400" dirty="0">
                <a:solidFill>
                  <a:prstClr val="black"/>
                </a:solidFill>
              </a:rPr>
              <a:t>גם אני ניגנתי בארץ הזאת </a:t>
            </a:r>
          </a:p>
          <a:p>
            <a:pPr algn="r" rtl="1"/>
            <a:r>
              <a:rPr lang="he-IL" sz="1400" dirty="0">
                <a:solidFill>
                  <a:prstClr val="black"/>
                </a:solidFill>
              </a:rPr>
              <a:t>שירים שנבטו מאדמתה </a:t>
            </a:r>
          </a:p>
          <a:p>
            <a:pPr algn="r" rtl="1"/>
            <a:r>
              <a:rPr lang="he-IL" sz="1400" dirty="0">
                <a:solidFill>
                  <a:prstClr val="black"/>
                </a:solidFill>
              </a:rPr>
              <a:t>גם אני הגנתי על הארץ הזאת </a:t>
            </a:r>
          </a:p>
          <a:p>
            <a:pPr algn="r" rtl="1"/>
            <a:r>
              <a:rPr lang="he-IL" sz="1400" dirty="0">
                <a:solidFill>
                  <a:prstClr val="black"/>
                </a:solidFill>
              </a:rPr>
              <a:t>אם הסכמתי או לא הלכתי אתה </a:t>
            </a:r>
          </a:p>
          <a:p>
            <a:pPr algn="r" rtl="1"/>
            <a:endParaRPr lang="he-IL" sz="1400" dirty="0">
              <a:solidFill>
                <a:prstClr val="black"/>
              </a:solidFill>
            </a:endParaRPr>
          </a:p>
          <a:p>
            <a:pPr algn="r" rtl="1"/>
            <a:r>
              <a:rPr lang="he-IL" sz="1400" dirty="0">
                <a:solidFill>
                  <a:prstClr val="black"/>
                </a:solidFill>
              </a:rPr>
              <a:t>אך יש כאלה שלוקחים </a:t>
            </a:r>
          </a:p>
          <a:p>
            <a:pPr algn="r" rtl="1"/>
            <a:r>
              <a:rPr lang="he-IL" sz="1400" dirty="0">
                <a:solidFill>
                  <a:prstClr val="black"/>
                </a:solidFill>
              </a:rPr>
              <a:t>מונופול על החכמה </a:t>
            </a:r>
          </a:p>
          <a:p>
            <a:pPr algn="r" rtl="1"/>
            <a:r>
              <a:rPr lang="he-IL" sz="1400" dirty="0">
                <a:solidFill>
                  <a:prstClr val="black"/>
                </a:solidFill>
              </a:rPr>
              <a:t>הם יודעים יותר טוב ממני </a:t>
            </a:r>
          </a:p>
          <a:p>
            <a:pPr algn="r" rtl="1"/>
            <a:r>
              <a:rPr lang="he-IL" sz="1400" dirty="0">
                <a:solidFill>
                  <a:prstClr val="black"/>
                </a:solidFill>
              </a:rPr>
              <a:t>הם יודעים יותר טוב ממך </a:t>
            </a:r>
          </a:p>
          <a:p>
            <a:pPr algn="r" rtl="1"/>
            <a:r>
              <a:rPr lang="he-IL" sz="1400" dirty="0">
                <a:solidFill>
                  <a:prstClr val="black"/>
                </a:solidFill>
              </a:rPr>
              <a:t>מה טוב בשבילי מה טוב בשבילך </a:t>
            </a:r>
          </a:p>
          <a:p>
            <a:pPr algn="r" rtl="1"/>
            <a:endParaRPr lang="he-IL" sz="1400" dirty="0">
              <a:solidFill>
                <a:prstClr val="black"/>
              </a:solidFill>
            </a:endParaRPr>
          </a:p>
          <a:p>
            <a:pPr algn="r" rtl="1"/>
            <a:r>
              <a:rPr lang="he-IL" sz="1400" dirty="0">
                <a:solidFill>
                  <a:prstClr val="black"/>
                </a:solidFill>
              </a:rPr>
              <a:t>גם אני למדתי בארץ הזאת </a:t>
            </a:r>
          </a:p>
          <a:p>
            <a:pPr algn="r" rtl="1"/>
            <a:r>
              <a:rPr lang="he-IL" sz="1400" dirty="0">
                <a:solidFill>
                  <a:prstClr val="black"/>
                </a:solidFill>
              </a:rPr>
              <a:t>אהבת מולדת אהבה תמה </a:t>
            </a:r>
          </a:p>
          <a:p>
            <a:pPr algn="r" rtl="1"/>
            <a:r>
              <a:rPr lang="he-IL" sz="1400" dirty="0">
                <a:solidFill>
                  <a:prstClr val="black"/>
                </a:solidFill>
              </a:rPr>
              <a:t>גם אני איבדתי על הארץ הזאת </a:t>
            </a:r>
          </a:p>
          <a:p>
            <a:pPr algn="r" rtl="1"/>
            <a:r>
              <a:rPr lang="he-IL" sz="1400" dirty="0">
                <a:solidFill>
                  <a:prstClr val="black"/>
                </a:solidFill>
              </a:rPr>
              <a:t>חברים שהיו לי נחמה </a:t>
            </a:r>
          </a:p>
          <a:p>
            <a:pPr algn="r" rtl="1"/>
            <a:r>
              <a:rPr lang="he-IL" sz="1400" dirty="0">
                <a:solidFill>
                  <a:prstClr val="black"/>
                </a:solidFill>
              </a:rPr>
              <a:t>גם אני ניגנתי בארץ הזאת </a:t>
            </a:r>
          </a:p>
          <a:p>
            <a:pPr algn="r" rtl="1"/>
            <a:r>
              <a:rPr lang="he-IL" sz="1400" dirty="0">
                <a:solidFill>
                  <a:prstClr val="black"/>
                </a:solidFill>
              </a:rPr>
              <a:t>שירים שנבטו מאדמתה </a:t>
            </a:r>
          </a:p>
          <a:p>
            <a:pPr algn="r" rtl="1"/>
            <a:r>
              <a:rPr lang="he-IL" sz="1400" dirty="0">
                <a:solidFill>
                  <a:prstClr val="black"/>
                </a:solidFill>
              </a:rPr>
              <a:t>גם אני הגנתי על הארץ הזאת </a:t>
            </a:r>
          </a:p>
          <a:p>
            <a:pPr algn="r" rtl="1"/>
            <a:r>
              <a:rPr lang="he-IL" sz="1400" dirty="0">
                <a:solidFill>
                  <a:prstClr val="black"/>
                </a:solidFill>
              </a:rPr>
              <a:t>אם הסכמתי או לא המשכתי אתה </a:t>
            </a:r>
          </a:p>
        </p:txBody>
      </p:sp>
      <p:sp>
        <p:nvSpPr>
          <p:cNvPr id="5" name="Rectangle 4"/>
          <p:cNvSpPr/>
          <p:nvPr/>
        </p:nvSpPr>
        <p:spPr>
          <a:xfrm>
            <a:off x="7736757" y="333183"/>
            <a:ext cx="3264035" cy="400110"/>
          </a:xfrm>
          <a:prstGeom prst="rect">
            <a:avLst/>
          </a:prstGeom>
        </p:spPr>
        <p:txBody>
          <a:bodyPr wrap="none">
            <a:spAutoFit/>
          </a:bodyPr>
          <a:lstStyle/>
          <a:p>
            <a:r>
              <a:rPr lang="he-IL" sz="2000" b="1" kern="1800" dirty="0">
                <a:solidFill>
                  <a:srgbClr val="FE6809"/>
                </a:solidFill>
                <a:ea typeface="Times New Roman" panose="02020603050405020304" pitchFamily="18" charset="0"/>
                <a:cs typeface="Tahoma" panose="020B0604030504040204" pitchFamily="34" charset="0"/>
                <a:hlinkClick r:id="rId2"/>
              </a:rPr>
              <a:t>בארץ הזאת / </a:t>
            </a:r>
            <a:r>
              <a:rPr lang="he-IL" sz="2000" b="1" u="sng" dirty="0">
                <a:solidFill>
                  <a:srgbClr val="000000"/>
                </a:solidFill>
                <a:ea typeface="Times New Roman" panose="02020603050405020304" pitchFamily="18" charset="0"/>
                <a:cs typeface="Tahoma" panose="020B0604030504040204" pitchFamily="34" charset="0"/>
                <a:hlinkClick r:id="rId2"/>
              </a:rPr>
              <a:t>עוזי חיטמן</a:t>
            </a:r>
            <a:endParaRPr lang="en-US" sz="2000" dirty="0">
              <a:solidFill>
                <a:prstClr val="black"/>
              </a:solidFill>
            </a:endParaRPr>
          </a:p>
        </p:txBody>
      </p:sp>
      <p:sp>
        <p:nvSpPr>
          <p:cNvPr id="6" name="Rectangle 5"/>
          <p:cNvSpPr/>
          <p:nvPr/>
        </p:nvSpPr>
        <p:spPr>
          <a:xfrm>
            <a:off x="139959" y="1001494"/>
            <a:ext cx="5701004" cy="1477328"/>
          </a:xfrm>
          <a:prstGeom prst="rect">
            <a:avLst/>
          </a:prstGeom>
        </p:spPr>
        <p:txBody>
          <a:bodyPr wrap="square">
            <a:spAutoFit/>
          </a:bodyPr>
          <a:lstStyle/>
          <a:p>
            <a:pPr algn="r" rtl="1"/>
            <a:r>
              <a:rPr lang="he-IL" dirty="0">
                <a:solidFill>
                  <a:prstClr val="black"/>
                </a:solidFill>
              </a:rPr>
              <a:t>יש כאלה שלוקחים מונופול על החוכמה הם יודעים יותר טוב , מה טוב בשבילי מה טוב בשבילך – בגישה זו אנו מחמיצים את ההזדמנות לחוות את חכמת האחר ולאפשר לנו להחכים... כל אחד עשה ועושה חושב ומבין בדרכו, וכל שצריך הוא לאפשר, כי גם אני נולדתי בארץ הזאת וגם אני למדתי בארץ הזאת...</a:t>
            </a:r>
            <a:endParaRPr lang="en-US" dirty="0">
              <a:solidFill>
                <a:prstClr val="black"/>
              </a:solidFill>
            </a:endParaRPr>
          </a:p>
        </p:txBody>
      </p:sp>
    </p:spTree>
    <p:extLst>
      <p:ext uri="{BB962C8B-B14F-4D97-AF65-F5344CB8AC3E}">
        <p14:creationId xmlns:p14="http://schemas.microsoft.com/office/powerpoint/2010/main" val="1174035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163</Words>
  <Application>Microsoft Office PowerPoint</Application>
  <PresentationFormat>Widescreen</PresentationFormat>
  <Paragraphs>25</Paragraphs>
  <Slides>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Arial</vt:lpstr>
      <vt:lpstr>Calibri</vt:lpstr>
      <vt:lpstr>Calibri Light</vt:lpstr>
      <vt:lpstr>Tahoma</vt:lpstr>
      <vt:lpstr>Times New Roman</vt:lpstr>
      <vt:lpstr>Office Theme</vt:lpstr>
      <vt:lpstr>1_Office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Matrix</dc:creator>
  <cp:lastModifiedBy>Matrix</cp:lastModifiedBy>
  <cp:revision>2</cp:revision>
  <dcterms:created xsi:type="dcterms:W3CDTF">2018-05-04T10:53:03Z</dcterms:created>
  <dcterms:modified xsi:type="dcterms:W3CDTF">2018-05-04T10:55:02Z</dcterms:modified>
</cp:coreProperties>
</file>