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7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0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7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9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68BA-2A8A-4A0A-BC55-63E353F1BDAD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AC72-1477-4CC5-A8C6-5CCA63E1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1041512"/>
            <a:ext cx="6096000" cy="53871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he-IL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עכשיו </a:t>
            </a: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יוצאים אל דרך ארוכה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ארבעה על רב-סודה אחת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דרך מסוכנת לא קלה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אך נעבור אותה יחדיו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נאבק בכל מכשול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נגלה, גם יחד ניפול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ננצח, לא נפחד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כי ביחד זה אף פעם לא לבד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נסתובב, נתאהב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ביחד זו שמחה כמו משפחה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נתפלג, נתבגר, לא ניפול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כי ביחד זה הכול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עכשיו יוצאים אל דרך ארוכה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ארבעה על רב-סודה אחת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דרך מסוכנת לא קלה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אך נעבור אותה יחדיו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נאבק בכל מכשול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נגלה, גם יחד ניפול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יחד ננצח, לא נפחד </a:t>
            </a:r>
            <a:b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כי ביחד זה אף פעם לא לבד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4678" y="1041512"/>
            <a:ext cx="5085183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ביחד זה הכול – להיות בתוך מסע החיים ובו יש כל כך הרבה – לעשות , לרצות, ללמוד, לייצר ובדרך יש אתגרים , מכשולים וכאלה שלא מאפשרים ... אבל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היחד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מאפשר חוויה בטוחה כי ביחד זה אף פעם לא לבד . להבין ולהכיל את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הביחד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ולשמר אותו כמה שרק אפשר כי ביחד זה אף פעם לא לבד...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9861" y="329762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he-IL" b="1" kern="1800" dirty="0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ביחד זה </a:t>
            </a:r>
            <a:r>
              <a:rPr lang="he-IL" b="1" kern="1800" dirty="0" err="1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הכל</a:t>
            </a:r>
            <a:r>
              <a:rPr lang="he-IL" b="1" kern="1800" dirty="0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/ סמדר שיר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0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2018-06-02T09:36:41Z</dcterms:created>
  <dcterms:modified xsi:type="dcterms:W3CDTF">2018-06-02T09:37:21Z</dcterms:modified>
</cp:coreProperties>
</file>