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103" d="100"/>
          <a:sy n="103" d="100"/>
        </p:scale>
        <p:origin x="150"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43AD2D7-9353-4A7E-B9C2-866FF4BEB2F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42394311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AD2D7-9353-4A7E-B9C2-866FF4BEB2F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457141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AD2D7-9353-4A7E-B9C2-866FF4BEB2F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3439345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43AD2D7-9353-4A7E-B9C2-866FF4BEB2F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4072422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43AD2D7-9353-4A7E-B9C2-866FF4BEB2FD}" type="datetimeFigureOut">
              <a:rPr lang="en-US" smtClean="0"/>
              <a:t>11/12/2017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9991005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43AD2D7-9353-4A7E-B9C2-866FF4BEB2F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17448676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43AD2D7-9353-4A7E-B9C2-866FF4BEB2FD}" type="datetimeFigureOut">
              <a:rPr lang="en-US" smtClean="0"/>
              <a:t>11/12/2017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1888539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43AD2D7-9353-4A7E-B9C2-866FF4BEB2FD}" type="datetimeFigureOut">
              <a:rPr lang="en-US" smtClean="0"/>
              <a:t>11/12/2017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312045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3AD2D7-9353-4A7E-B9C2-866FF4BEB2FD}" type="datetimeFigureOut">
              <a:rPr lang="en-US" smtClean="0"/>
              <a:t>11/12/2017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2506511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AD2D7-9353-4A7E-B9C2-866FF4BEB2F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1578252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43AD2D7-9353-4A7E-B9C2-866FF4BEB2FD}" type="datetimeFigureOut">
              <a:rPr lang="en-US" smtClean="0"/>
              <a:t>11/12/2017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F344599-F1B2-4CD5-AA46-0CFD540D5998}" type="slidenum">
              <a:rPr lang="en-US" smtClean="0"/>
              <a:t>‹#›</a:t>
            </a:fld>
            <a:endParaRPr lang="en-US"/>
          </a:p>
        </p:txBody>
      </p:sp>
    </p:spTree>
    <p:extLst>
      <p:ext uri="{BB962C8B-B14F-4D97-AF65-F5344CB8AC3E}">
        <p14:creationId xmlns:p14="http://schemas.microsoft.com/office/powerpoint/2010/main" val="90771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3AD2D7-9353-4A7E-B9C2-866FF4BEB2FD}" type="datetimeFigureOut">
              <a:rPr lang="en-US" smtClean="0"/>
              <a:t>11/12/2017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344599-F1B2-4CD5-AA46-0CFD540D5998}" type="slidenum">
              <a:rPr lang="en-US" smtClean="0"/>
              <a:t>‹#›</a:t>
            </a:fld>
            <a:endParaRPr lang="en-US"/>
          </a:p>
        </p:txBody>
      </p:sp>
    </p:spTree>
    <p:extLst>
      <p:ext uri="{BB962C8B-B14F-4D97-AF65-F5344CB8AC3E}">
        <p14:creationId xmlns:p14="http://schemas.microsoft.com/office/powerpoint/2010/main" val="17618388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youtube.com/watch?v=TK_KA25vQG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249886" y="662473"/>
            <a:ext cx="3470987" cy="5632311"/>
          </a:xfrm>
          <a:prstGeom prst="rect">
            <a:avLst/>
          </a:prstGeom>
          <a:noFill/>
        </p:spPr>
        <p:txBody>
          <a:bodyPr wrap="square" rtlCol="0">
            <a:spAutoFit/>
          </a:bodyPr>
          <a:lstStyle/>
          <a:p>
            <a:pPr algn="r" rtl="1"/>
            <a:r>
              <a:rPr lang="he-IL" sz="2000" b="1" dirty="0">
                <a:latin typeface="Arial" panose="020B0604020202020204" pitchFamily="34" charset="0"/>
                <a:hlinkClick r:id="rId2"/>
              </a:rPr>
              <a:t>מנגינה יקרה \ אביתר בנאי </a:t>
            </a:r>
            <a:endParaRPr lang="he-IL" sz="2000" b="1" dirty="0">
              <a:latin typeface="Arial" panose="020B0604020202020204" pitchFamily="34" charset="0"/>
            </a:endParaRPr>
          </a:p>
          <a:p>
            <a:pPr algn="r" rtl="1"/>
            <a:endParaRPr lang="he-IL" sz="2000" dirty="0">
              <a:latin typeface="Arial" panose="020B0604020202020204" pitchFamily="34" charset="0"/>
            </a:endParaRPr>
          </a:p>
          <a:p>
            <a:pPr algn="r" rtl="1"/>
            <a:r>
              <a:rPr lang="he-IL" sz="2000" dirty="0">
                <a:latin typeface="Arial" panose="020B0604020202020204" pitchFamily="34" charset="0"/>
              </a:rPr>
              <a:t>אין לי ברירה רק לעשות ככה </a:t>
            </a:r>
          </a:p>
          <a:p>
            <a:pPr algn="r" rtl="1"/>
            <a:r>
              <a:rPr lang="he-IL" sz="2000" dirty="0">
                <a:latin typeface="Arial" panose="020B0604020202020204" pitchFamily="34" charset="0"/>
              </a:rPr>
              <a:t>אין לי ברירה אני מצטער בשבילי </a:t>
            </a:r>
          </a:p>
          <a:p>
            <a:pPr algn="r" rtl="1"/>
            <a:r>
              <a:rPr lang="he-IL" sz="2000" dirty="0">
                <a:latin typeface="Arial" panose="020B0604020202020204" pitchFamily="34" charset="0"/>
              </a:rPr>
              <a:t>אין לי ברירה תמיד זה אני מולי </a:t>
            </a:r>
          </a:p>
          <a:p>
            <a:pPr algn="r" rtl="1"/>
            <a:r>
              <a:rPr lang="he-IL" sz="2000" dirty="0">
                <a:latin typeface="Arial" panose="020B0604020202020204" pitchFamily="34" charset="0"/>
              </a:rPr>
              <a:t>אין לי ברירה רק להיות איתי </a:t>
            </a:r>
          </a:p>
          <a:p>
            <a:pPr algn="r" rtl="1"/>
            <a:endParaRPr lang="he-IL" sz="2000" dirty="0">
              <a:latin typeface="Arial" panose="020B0604020202020204" pitchFamily="34" charset="0"/>
            </a:endParaRPr>
          </a:p>
          <a:p>
            <a:pPr algn="r" rtl="1"/>
            <a:r>
              <a:rPr lang="he-IL" sz="2000" dirty="0">
                <a:latin typeface="Arial" panose="020B0604020202020204" pitchFamily="34" charset="0"/>
              </a:rPr>
              <a:t>בואי אלי מנגינה יקרה בואי אלי </a:t>
            </a:r>
          </a:p>
          <a:p>
            <a:pPr algn="r" rtl="1"/>
            <a:endParaRPr lang="he-IL" sz="2000" dirty="0">
              <a:latin typeface="Arial" panose="020B0604020202020204" pitchFamily="34" charset="0"/>
            </a:endParaRPr>
          </a:p>
          <a:p>
            <a:pPr algn="r" rtl="1"/>
            <a:r>
              <a:rPr lang="he-IL" sz="2000" dirty="0">
                <a:latin typeface="Arial" panose="020B0604020202020204" pitchFamily="34" charset="0"/>
              </a:rPr>
              <a:t>אין לי ברירה או לבוא לבוש </a:t>
            </a:r>
          </a:p>
          <a:p>
            <a:pPr algn="r" rtl="1"/>
            <a:r>
              <a:rPr lang="he-IL" sz="2000" dirty="0">
                <a:latin typeface="Arial" panose="020B0604020202020204" pitchFamily="34" charset="0"/>
              </a:rPr>
              <a:t>או לבוא נקי </a:t>
            </a:r>
          </a:p>
          <a:p>
            <a:pPr algn="r" rtl="1"/>
            <a:endParaRPr lang="he-IL" sz="2000" dirty="0">
              <a:latin typeface="Arial" panose="020B0604020202020204" pitchFamily="34" charset="0"/>
            </a:endParaRPr>
          </a:p>
          <a:p>
            <a:pPr algn="r" rtl="1"/>
            <a:r>
              <a:rPr lang="he-IL" sz="2000" dirty="0">
                <a:latin typeface="Arial" panose="020B0604020202020204" pitchFamily="34" charset="0"/>
              </a:rPr>
              <a:t>בואי אלי מנגינה יקרה בואי אלי, בואי אלי </a:t>
            </a:r>
          </a:p>
          <a:p>
            <a:pPr algn="r" rtl="1"/>
            <a:endParaRPr lang="he-IL" sz="2000" dirty="0">
              <a:latin typeface="Arial" panose="020B0604020202020204" pitchFamily="34" charset="0"/>
            </a:endParaRPr>
          </a:p>
          <a:p>
            <a:pPr algn="r" rtl="1"/>
            <a:r>
              <a:rPr lang="he-IL" sz="2000" dirty="0">
                <a:latin typeface="Arial" panose="020B0604020202020204" pitchFamily="34" charset="0"/>
              </a:rPr>
              <a:t>ותכף נישן ואני יכול לשמור עלי יפה </a:t>
            </a:r>
          </a:p>
          <a:p>
            <a:pPr algn="r" rtl="1"/>
            <a:r>
              <a:rPr lang="he-IL" sz="2000" dirty="0">
                <a:latin typeface="Arial" panose="020B0604020202020204" pitchFamily="34" charset="0"/>
              </a:rPr>
              <a:t>לא צריך אף אחד </a:t>
            </a:r>
          </a:p>
        </p:txBody>
      </p:sp>
      <p:sp>
        <p:nvSpPr>
          <p:cNvPr id="5" name="TextBox 4"/>
          <p:cNvSpPr txBox="1"/>
          <p:nvPr/>
        </p:nvSpPr>
        <p:spPr>
          <a:xfrm>
            <a:off x="746449" y="1170304"/>
            <a:ext cx="4348065" cy="2308324"/>
          </a:xfrm>
          <a:prstGeom prst="rect">
            <a:avLst/>
          </a:prstGeom>
          <a:noFill/>
        </p:spPr>
        <p:txBody>
          <a:bodyPr wrap="square" rtlCol="0">
            <a:spAutoFit/>
          </a:bodyPr>
          <a:lstStyle/>
          <a:p>
            <a:pPr algn="r" rtl="1"/>
            <a:r>
              <a:rPr lang="he-IL" dirty="0" smtClean="0">
                <a:latin typeface="Arial" panose="020B0604020202020204" pitchFamily="34" charset="0"/>
                <a:cs typeface="Arial" panose="020B0604020202020204" pitchFamily="34" charset="0"/>
              </a:rPr>
              <a:t>אין לי ברירה תמיד זה אני מולי, כאשר אדם שלם עם עצמו ומבין כי התיקון ובקשת הסליחה מתחיל בתוכו והיום הגדול בעצם תלוי בו ורק בו אז זו מתחיל תהליך החשבון נפש, לעבור את השלב שבו אתה מסתכל במראה ורואה את עצמך לשלב שבו אתה רואה מעבר, רואה את האחר ובשביל זה אין ברירה או לבוא לבוש או לבוא נקי. </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951983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129</Words>
  <Application>Microsoft Office PowerPoint</Application>
  <PresentationFormat>Widescreen</PresentationFormat>
  <Paragraphs>17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Matrix</dc:creator>
  <cp:lastModifiedBy>Matrix</cp:lastModifiedBy>
  <cp:revision>2</cp:revision>
  <dcterms:created xsi:type="dcterms:W3CDTF">2017-11-12T14:46:18Z</dcterms:created>
  <dcterms:modified xsi:type="dcterms:W3CDTF">2017-11-12T14:52:17Z</dcterms:modified>
</cp:coreProperties>
</file>