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3D2FB0-4E5F-4B10-BB41-220ED16C62E0}"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0B48F-D666-4D81-AED4-07F3143ED43D}" type="slidenum">
              <a:rPr lang="en-US" smtClean="0"/>
              <a:t>‹#›</a:t>
            </a:fld>
            <a:endParaRPr lang="en-US"/>
          </a:p>
        </p:txBody>
      </p:sp>
    </p:spTree>
    <p:extLst>
      <p:ext uri="{BB962C8B-B14F-4D97-AF65-F5344CB8AC3E}">
        <p14:creationId xmlns:p14="http://schemas.microsoft.com/office/powerpoint/2010/main" val="3887145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D2FB0-4E5F-4B10-BB41-220ED16C62E0}"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0B48F-D666-4D81-AED4-07F3143ED43D}" type="slidenum">
              <a:rPr lang="en-US" smtClean="0"/>
              <a:t>‹#›</a:t>
            </a:fld>
            <a:endParaRPr lang="en-US"/>
          </a:p>
        </p:txBody>
      </p:sp>
    </p:spTree>
    <p:extLst>
      <p:ext uri="{BB962C8B-B14F-4D97-AF65-F5344CB8AC3E}">
        <p14:creationId xmlns:p14="http://schemas.microsoft.com/office/powerpoint/2010/main" val="4288521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D2FB0-4E5F-4B10-BB41-220ED16C62E0}"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0B48F-D666-4D81-AED4-07F3143ED43D}" type="slidenum">
              <a:rPr lang="en-US" smtClean="0"/>
              <a:t>‹#›</a:t>
            </a:fld>
            <a:endParaRPr lang="en-US"/>
          </a:p>
        </p:txBody>
      </p:sp>
    </p:spTree>
    <p:extLst>
      <p:ext uri="{BB962C8B-B14F-4D97-AF65-F5344CB8AC3E}">
        <p14:creationId xmlns:p14="http://schemas.microsoft.com/office/powerpoint/2010/main" val="1357927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D2FB0-4E5F-4B10-BB41-220ED16C62E0}"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0B48F-D666-4D81-AED4-07F3143ED43D}" type="slidenum">
              <a:rPr lang="en-US" smtClean="0"/>
              <a:t>‹#›</a:t>
            </a:fld>
            <a:endParaRPr lang="en-US"/>
          </a:p>
        </p:txBody>
      </p:sp>
    </p:spTree>
    <p:extLst>
      <p:ext uri="{BB962C8B-B14F-4D97-AF65-F5344CB8AC3E}">
        <p14:creationId xmlns:p14="http://schemas.microsoft.com/office/powerpoint/2010/main" val="293358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3D2FB0-4E5F-4B10-BB41-220ED16C62E0}"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0B48F-D666-4D81-AED4-07F3143ED43D}" type="slidenum">
              <a:rPr lang="en-US" smtClean="0"/>
              <a:t>‹#›</a:t>
            </a:fld>
            <a:endParaRPr lang="en-US"/>
          </a:p>
        </p:txBody>
      </p:sp>
    </p:spTree>
    <p:extLst>
      <p:ext uri="{BB962C8B-B14F-4D97-AF65-F5344CB8AC3E}">
        <p14:creationId xmlns:p14="http://schemas.microsoft.com/office/powerpoint/2010/main" val="1728661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3D2FB0-4E5F-4B10-BB41-220ED16C62E0}"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0B48F-D666-4D81-AED4-07F3143ED43D}" type="slidenum">
              <a:rPr lang="en-US" smtClean="0"/>
              <a:t>‹#›</a:t>
            </a:fld>
            <a:endParaRPr lang="en-US"/>
          </a:p>
        </p:txBody>
      </p:sp>
    </p:spTree>
    <p:extLst>
      <p:ext uri="{BB962C8B-B14F-4D97-AF65-F5344CB8AC3E}">
        <p14:creationId xmlns:p14="http://schemas.microsoft.com/office/powerpoint/2010/main" val="3199114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3D2FB0-4E5F-4B10-BB41-220ED16C62E0}" type="datetimeFigureOut">
              <a:rPr lang="en-US" smtClean="0"/>
              <a:t>11/12/2017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A0B48F-D666-4D81-AED4-07F3143ED43D}" type="slidenum">
              <a:rPr lang="en-US" smtClean="0"/>
              <a:t>‹#›</a:t>
            </a:fld>
            <a:endParaRPr lang="en-US"/>
          </a:p>
        </p:txBody>
      </p:sp>
    </p:spTree>
    <p:extLst>
      <p:ext uri="{BB962C8B-B14F-4D97-AF65-F5344CB8AC3E}">
        <p14:creationId xmlns:p14="http://schemas.microsoft.com/office/powerpoint/2010/main" val="2252809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3D2FB0-4E5F-4B10-BB41-220ED16C62E0}" type="datetimeFigureOut">
              <a:rPr lang="en-US" smtClean="0"/>
              <a:t>11/12/2017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A0B48F-D666-4D81-AED4-07F3143ED43D}" type="slidenum">
              <a:rPr lang="en-US" smtClean="0"/>
              <a:t>‹#›</a:t>
            </a:fld>
            <a:endParaRPr lang="en-US"/>
          </a:p>
        </p:txBody>
      </p:sp>
    </p:spTree>
    <p:extLst>
      <p:ext uri="{BB962C8B-B14F-4D97-AF65-F5344CB8AC3E}">
        <p14:creationId xmlns:p14="http://schemas.microsoft.com/office/powerpoint/2010/main" val="3612816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D2FB0-4E5F-4B10-BB41-220ED16C62E0}" type="datetimeFigureOut">
              <a:rPr lang="en-US" smtClean="0"/>
              <a:t>11/12/2017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A0B48F-D666-4D81-AED4-07F3143ED43D}" type="slidenum">
              <a:rPr lang="en-US" smtClean="0"/>
              <a:t>‹#›</a:t>
            </a:fld>
            <a:endParaRPr lang="en-US"/>
          </a:p>
        </p:txBody>
      </p:sp>
    </p:spTree>
    <p:extLst>
      <p:ext uri="{BB962C8B-B14F-4D97-AF65-F5344CB8AC3E}">
        <p14:creationId xmlns:p14="http://schemas.microsoft.com/office/powerpoint/2010/main" val="1141697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3D2FB0-4E5F-4B10-BB41-220ED16C62E0}"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0B48F-D666-4D81-AED4-07F3143ED43D}" type="slidenum">
              <a:rPr lang="en-US" smtClean="0"/>
              <a:t>‹#›</a:t>
            </a:fld>
            <a:endParaRPr lang="en-US"/>
          </a:p>
        </p:txBody>
      </p:sp>
    </p:spTree>
    <p:extLst>
      <p:ext uri="{BB962C8B-B14F-4D97-AF65-F5344CB8AC3E}">
        <p14:creationId xmlns:p14="http://schemas.microsoft.com/office/powerpoint/2010/main" val="1202403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3D2FB0-4E5F-4B10-BB41-220ED16C62E0}"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0B48F-D666-4D81-AED4-07F3143ED43D}" type="slidenum">
              <a:rPr lang="en-US" smtClean="0"/>
              <a:t>‹#›</a:t>
            </a:fld>
            <a:endParaRPr lang="en-US"/>
          </a:p>
        </p:txBody>
      </p:sp>
    </p:spTree>
    <p:extLst>
      <p:ext uri="{BB962C8B-B14F-4D97-AF65-F5344CB8AC3E}">
        <p14:creationId xmlns:p14="http://schemas.microsoft.com/office/powerpoint/2010/main" val="2360878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D2FB0-4E5F-4B10-BB41-220ED16C62E0}" type="datetimeFigureOut">
              <a:rPr lang="en-US" smtClean="0"/>
              <a:t>11/12/2017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A0B48F-D666-4D81-AED4-07F3143ED43D}" type="slidenum">
              <a:rPr lang="en-US" smtClean="0"/>
              <a:t>‹#›</a:t>
            </a:fld>
            <a:endParaRPr lang="en-US"/>
          </a:p>
        </p:txBody>
      </p:sp>
    </p:spTree>
    <p:extLst>
      <p:ext uri="{BB962C8B-B14F-4D97-AF65-F5344CB8AC3E}">
        <p14:creationId xmlns:p14="http://schemas.microsoft.com/office/powerpoint/2010/main" val="2280470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hironet.mako.co.il/artist?prfid=16155&amp;lang=1"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950" y="105325"/>
            <a:ext cx="11877870" cy="6538071"/>
          </a:xfrm>
        </p:spPr>
        <p:txBody>
          <a:bodyPr>
            <a:noAutofit/>
          </a:bodyPr>
          <a:lstStyle/>
          <a:p>
            <a:pPr rtl="1">
              <a:lnSpc>
                <a:spcPct val="115000"/>
              </a:lnSpc>
              <a:spcAft>
                <a:spcPts val="0"/>
              </a:spcAft>
            </a:pPr>
            <a:r>
              <a:rPr lang="he-IL" sz="1400" b="1" kern="1800" dirty="0" smtClean="0">
                <a:solidFill>
                  <a:schemeClr val="accent1"/>
                </a:solidFill>
                <a:effectLst/>
                <a:latin typeface="Calibri" panose="020F0502020204030204" pitchFamily="34" charset="0"/>
                <a:ea typeface="Times New Roman" panose="02020603050405020304" pitchFamily="18" charset="0"/>
                <a:cs typeface="+mn-cs"/>
              </a:rPr>
              <a:t>תמיד חלמתי / </a:t>
            </a:r>
            <a:r>
              <a:rPr lang="he-IL" sz="1400" b="1" strike="noStrike" dirty="0" smtClean="0">
                <a:solidFill>
                  <a:schemeClr val="accent1"/>
                </a:solidFill>
                <a:effectLst/>
                <a:latin typeface="Calibri" panose="020F0502020204030204" pitchFamily="34" charset="0"/>
                <a:ea typeface="Times New Roman" panose="02020603050405020304" pitchFamily="18" charset="0"/>
                <a:cs typeface="+mn-cs"/>
                <a:hlinkClick r:id="rId2"/>
              </a:rPr>
              <a:t>אליעד נחום</a:t>
            </a:r>
            <a:r>
              <a:rPr lang="he-IL" sz="1400" dirty="0" smtClean="0">
                <a:solidFill>
                  <a:schemeClr val="accent1"/>
                </a:solidFill>
                <a:effectLst/>
                <a:latin typeface="Calibri" panose="020F0502020204030204" pitchFamily="34" charset="0"/>
                <a:ea typeface="Times New Roman" panose="02020603050405020304" pitchFamily="18" charset="0"/>
                <a:cs typeface="+mn-cs"/>
                <a:hlinkClick r:id="rId2"/>
              </a:rPr>
              <a:t> </a:t>
            </a:r>
            <a:r>
              <a:rPr lang="he-IL" sz="1400" dirty="0" smtClean="0">
                <a:solidFill>
                  <a:schemeClr val="accent1"/>
                </a:solidFill>
                <a:effectLst/>
                <a:latin typeface="Calibri" panose="020F0502020204030204" pitchFamily="34" charset="0"/>
                <a:ea typeface="Times New Roman" panose="02020603050405020304" pitchFamily="18" charset="0"/>
                <a:cs typeface="+mn-cs"/>
              </a:rPr>
              <a:t/>
            </a:r>
            <a:br>
              <a:rPr lang="he-IL" sz="1400" dirty="0" smtClean="0">
                <a:solidFill>
                  <a:schemeClr val="accent1"/>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עם השמש החמה שמרגישה קרוב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אני יושב ומנגן וזה עושה לי טוב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כל העולם עוצר, סוף סוף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אני נושם אני קיים אני מתחיל לחיות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מגשים את כל מה שתמיד רציתי להיות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והעולם בוער, בלהבות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תמיד חלמתי שתהיה לי סיבה לשמוח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גם אם לפעמים קשה אם תיתן לי כוח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לשתות את החיים כמו יין, לא לוותר עדיין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תמיד חלמתי שתהיה לי סיבה לזרוח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החופש נגע בי, זו הרגשה שלא הכרתי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בדרך שכחתי, ליהנות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עם הרוח הקרה שמתחילה לנשוב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לכל כיוון שהיא תיקח אותי מבלי לחשוב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והעולם אחר סוף סוף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צבעים על הירח אני שט אתו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שלם עם הגורל אני בוטח בו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והעולם זוהר, איזה נוף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תמיד חלמתי שתהיה לי סיבה לשמוח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גם אם לפעמים קשה אם תיתן לי כוח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לשתות את החיים כמו יין, לא לוותר עדיין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תמיד חלמתי שתהיה לי סיבה לזרוח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החופש נגע בי, זו הרגשה שלא הכרתי </a:t>
            </a:r>
            <a:br>
              <a:rPr lang="he-IL" sz="1100" dirty="0" smtClean="0">
                <a:solidFill>
                  <a:srgbClr val="000000"/>
                </a:solidFill>
                <a:effectLst/>
                <a:latin typeface="Calibri" panose="020F0502020204030204" pitchFamily="34" charset="0"/>
                <a:ea typeface="Times New Roman" panose="02020603050405020304" pitchFamily="18" charset="0"/>
                <a:cs typeface="+mn-cs"/>
              </a:rPr>
            </a:br>
            <a:r>
              <a:rPr lang="he-IL" sz="1100" dirty="0" smtClean="0">
                <a:solidFill>
                  <a:srgbClr val="000000"/>
                </a:solidFill>
                <a:effectLst/>
                <a:latin typeface="Calibri" panose="020F0502020204030204" pitchFamily="34" charset="0"/>
                <a:ea typeface="Times New Roman" panose="02020603050405020304" pitchFamily="18" charset="0"/>
                <a:cs typeface="+mn-cs"/>
              </a:rPr>
              <a:t>בדרך שכחתי, ליהנות</a:t>
            </a:r>
            <a:r>
              <a:rPr lang="en-US" sz="1100" dirty="0" smtClean="0">
                <a:effectLst/>
                <a:latin typeface="Calibri" panose="020F0502020204030204" pitchFamily="34" charset="0"/>
                <a:ea typeface="Calibri" panose="020F0502020204030204" pitchFamily="34" charset="0"/>
                <a:cs typeface="+mn-cs"/>
              </a:rPr>
              <a:t/>
            </a:r>
            <a:br>
              <a:rPr lang="en-US" sz="1100" dirty="0" smtClean="0">
                <a:effectLst/>
                <a:latin typeface="Calibri" panose="020F0502020204030204" pitchFamily="34" charset="0"/>
                <a:ea typeface="Calibri" panose="020F0502020204030204" pitchFamily="34" charset="0"/>
                <a:cs typeface="+mn-cs"/>
              </a:rPr>
            </a:br>
            <a:r>
              <a:rPr lang="he-IL" sz="1100" b="1" kern="1800" dirty="0" smtClean="0">
                <a:solidFill>
                  <a:srgbClr val="FE6809"/>
                </a:solidFill>
                <a:effectLst/>
                <a:latin typeface="Calibri" panose="020F0502020204030204" pitchFamily="34" charset="0"/>
                <a:ea typeface="Times New Roman" panose="02020603050405020304" pitchFamily="18" charset="0"/>
                <a:cs typeface="+mn-cs"/>
              </a:rPr>
              <a:t> </a:t>
            </a:r>
            <a:r>
              <a:rPr lang="en-US" sz="1100" dirty="0" smtClean="0">
                <a:effectLst/>
                <a:latin typeface="Calibri" panose="020F0502020204030204" pitchFamily="34" charset="0"/>
                <a:ea typeface="Calibri" panose="020F0502020204030204" pitchFamily="34" charset="0"/>
                <a:cs typeface="+mn-cs"/>
              </a:rPr>
              <a:t/>
            </a:r>
            <a:br>
              <a:rPr lang="en-US" sz="1100" dirty="0" smtClean="0">
                <a:effectLst/>
                <a:latin typeface="Calibri" panose="020F0502020204030204" pitchFamily="34" charset="0"/>
                <a:ea typeface="Calibri" panose="020F0502020204030204" pitchFamily="34" charset="0"/>
                <a:cs typeface="+mn-cs"/>
              </a:rPr>
            </a:br>
            <a:r>
              <a:rPr lang="he-IL" sz="1100" kern="1800" dirty="0" smtClean="0">
                <a:effectLst/>
                <a:latin typeface="Calibri" panose="020F0502020204030204" pitchFamily="34" charset="0"/>
                <a:ea typeface="Times New Roman" panose="02020603050405020304" pitchFamily="18" charset="0"/>
                <a:cs typeface="+mn-cs"/>
              </a:rPr>
              <a:t>מגשים את כל מה שרציתי להיות , תמיד חלמתי שתהיה לי סיבה לשמוח</a:t>
            </a:r>
            <a:r>
              <a:rPr lang="he-IL" sz="1100" dirty="0" smtClean="0">
                <a:effectLst/>
                <a:latin typeface="Calibri" panose="020F0502020204030204" pitchFamily="34" charset="0"/>
                <a:ea typeface="Times New Roman" panose="02020603050405020304" pitchFamily="18" charset="0"/>
                <a:cs typeface="+mn-cs"/>
              </a:rPr>
              <a:t>... </a:t>
            </a:r>
            <a:br>
              <a:rPr lang="he-IL" sz="1100" dirty="0" smtClean="0">
                <a:effectLst/>
                <a:latin typeface="Calibri" panose="020F0502020204030204" pitchFamily="34" charset="0"/>
                <a:ea typeface="Times New Roman" panose="02020603050405020304" pitchFamily="18" charset="0"/>
                <a:cs typeface="+mn-cs"/>
              </a:rPr>
            </a:br>
            <a:r>
              <a:rPr lang="he-IL" sz="1100" dirty="0" smtClean="0">
                <a:effectLst/>
                <a:latin typeface="Calibri" panose="020F0502020204030204" pitchFamily="34" charset="0"/>
                <a:ea typeface="Times New Roman" panose="02020603050405020304" pitchFamily="18" charset="0"/>
                <a:cs typeface="+mn-cs"/>
              </a:rPr>
              <a:t>והבחירות שלנו הם שמאפשרות לנו להגשים חלום. </a:t>
            </a:r>
            <a:r>
              <a:rPr lang="en-US" sz="1100" dirty="0" smtClean="0">
                <a:effectLst/>
                <a:latin typeface="Calibri" panose="020F0502020204030204" pitchFamily="34" charset="0"/>
                <a:ea typeface="Calibri" panose="020F0502020204030204" pitchFamily="34" charset="0"/>
                <a:cs typeface="+mn-cs"/>
              </a:rPr>
              <a:t/>
            </a:r>
            <a:br>
              <a:rPr lang="en-US" sz="1100" dirty="0" smtClean="0">
                <a:effectLst/>
                <a:latin typeface="Calibri" panose="020F0502020204030204" pitchFamily="34" charset="0"/>
                <a:ea typeface="Calibri" panose="020F0502020204030204" pitchFamily="34" charset="0"/>
                <a:cs typeface="+mn-cs"/>
              </a:rPr>
            </a:br>
            <a:endParaRPr lang="en-US" sz="1100" dirty="0">
              <a:latin typeface="Arial" panose="020B0604020202020204" pitchFamily="34" charset="0"/>
              <a:cs typeface="+mn-cs"/>
            </a:endParaRPr>
          </a:p>
        </p:txBody>
      </p:sp>
    </p:spTree>
    <p:extLst>
      <p:ext uri="{BB962C8B-B14F-4D97-AF65-F5344CB8AC3E}">
        <p14:creationId xmlns:p14="http://schemas.microsoft.com/office/powerpoint/2010/main" val="14292834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5</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תמיד חלמתי / אליעד נחום   עם השמש החמה שמרגישה קרוב  אני יושב ומנגן וזה עושה לי טוב  כל העולם עוצר, סוף סוף  אני נושם אני קיים אני מתחיל לחיות  מגשים את כל מה שתמיד רציתי להיות  והעולם בוער, בלהבות   תמיד חלמתי שתהיה לי סיבה לשמוח  גם אם לפעמים קשה אם תיתן לי כוח  לשתות את החיים כמו יין, לא לוותר עדיין  תמיד חלמתי שתהיה לי סיבה לזרוח  החופש נגע בי, זו הרגשה שלא הכרתי  בדרך שכחתי, ליהנות   עם הרוח הקרה שמתחילה לנשוב  לכל כיוון שהיא תיקח אותי מבלי לחשוב  והעולם אחר סוף סוף  צבעים על הירח אני שט אתו  שלם עם הגורל אני בוטח בו  והעולם זוהר, איזה נוף   תמיד חלמתי שתהיה לי סיבה לשמוח  גם אם לפעמים קשה אם תיתן לי כוח  לשתות את החיים כמו יין, לא לוותר עדיין  תמיד חלמתי שתהיה לי סיבה לזרוח  החופש נגע בי, זו הרגשה שלא הכרתי  בדרך שכחתי, ליהנות   מגשים את כל מה שרציתי להיות , תמיד חלמתי שתהיה לי סיבה לשמוח...  והבחירות שלנו הם שמאפשרות לנו להגשים חלום.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תמיד חלמתי / אליעד נחום   עם השמש החמה שמרגישה קרוב  אני יושב ומנגן וזה עושה לי טוב  כל העולם עוצר, סוף סוף  אני נושם אני קיים אני מתחיל לחיות  מגשים את כל מה שתמיד רציתי להיות  והעולם בוער, בלהבות   תמיד חלמתי שתהיה לי סיבה לשמוח  גם אם לפעמים קשה אם תיתן לי כוח  לשתות את החיים כמו יין, לא לוותר עדיין  תמיד חלמתי שתהיה לי סיבה לזרוח  החופש נגע בי, זו הרגשה שלא הכרתי  בדרך שכחתי, ליהנות   עם הרוח הקרה שמתחילה לנשוב  לכל כיוון שהיא תיקח אותי מבלי לחשוב  והעולם אחר סוף סוף  צבעים על הירח אני שט אתו  שלם עם הגורל אני בוטח בו  והעולם זוהר, איזה נוף   תמיד חלמתי שתהיה לי סיבה לשמוח  גם אם לפעמים קשה אם תיתן לי כוח  לשתות את החיים כמו יין, לא לוותר עדיין  תמיד חלמתי שתהיה לי סיבה לזרוח  החופש נגע בי, זו הרגשה שלא הכרתי  בדרך שכחתי, ליהנות   מגשים את כל מה שרציתי להיות , תמיד חלמתי שתהיה לי סיבה לשמוח...  והבחירות שלנו הם שמאפשרות לנו להגשים חלום.  </dc:title>
  <dc:creator>Matrix</dc:creator>
  <cp:lastModifiedBy>Matrix</cp:lastModifiedBy>
  <cp:revision>1</cp:revision>
  <dcterms:created xsi:type="dcterms:W3CDTF">2017-11-12T10:52:59Z</dcterms:created>
  <dcterms:modified xsi:type="dcterms:W3CDTF">2017-11-12T10:57:59Z</dcterms:modified>
</cp:coreProperties>
</file>