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8E5A69-D02B-480C-A44B-630B3EE7BACA}"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9A2C6-80CB-4C44-9C6A-400121DC99AA}" type="slidenum">
              <a:rPr lang="en-US" smtClean="0"/>
              <a:t>‹#›</a:t>
            </a:fld>
            <a:endParaRPr lang="en-US"/>
          </a:p>
        </p:txBody>
      </p:sp>
    </p:spTree>
    <p:extLst>
      <p:ext uri="{BB962C8B-B14F-4D97-AF65-F5344CB8AC3E}">
        <p14:creationId xmlns:p14="http://schemas.microsoft.com/office/powerpoint/2010/main" val="261912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E5A69-D02B-480C-A44B-630B3EE7BACA}"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9A2C6-80CB-4C44-9C6A-400121DC99AA}" type="slidenum">
              <a:rPr lang="en-US" smtClean="0"/>
              <a:t>‹#›</a:t>
            </a:fld>
            <a:endParaRPr lang="en-US"/>
          </a:p>
        </p:txBody>
      </p:sp>
    </p:spTree>
    <p:extLst>
      <p:ext uri="{BB962C8B-B14F-4D97-AF65-F5344CB8AC3E}">
        <p14:creationId xmlns:p14="http://schemas.microsoft.com/office/powerpoint/2010/main" val="200994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E5A69-D02B-480C-A44B-630B3EE7BACA}"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9A2C6-80CB-4C44-9C6A-400121DC99AA}" type="slidenum">
              <a:rPr lang="en-US" smtClean="0"/>
              <a:t>‹#›</a:t>
            </a:fld>
            <a:endParaRPr lang="en-US"/>
          </a:p>
        </p:txBody>
      </p:sp>
    </p:spTree>
    <p:extLst>
      <p:ext uri="{BB962C8B-B14F-4D97-AF65-F5344CB8AC3E}">
        <p14:creationId xmlns:p14="http://schemas.microsoft.com/office/powerpoint/2010/main" val="302591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E5A69-D02B-480C-A44B-630B3EE7BACA}"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9A2C6-80CB-4C44-9C6A-400121DC99AA}" type="slidenum">
              <a:rPr lang="en-US" smtClean="0"/>
              <a:t>‹#›</a:t>
            </a:fld>
            <a:endParaRPr lang="en-US"/>
          </a:p>
        </p:txBody>
      </p:sp>
    </p:spTree>
    <p:extLst>
      <p:ext uri="{BB962C8B-B14F-4D97-AF65-F5344CB8AC3E}">
        <p14:creationId xmlns:p14="http://schemas.microsoft.com/office/powerpoint/2010/main" val="3171635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8E5A69-D02B-480C-A44B-630B3EE7BACA}"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79A2C6-80CB-4C44-9C6A-400121DC99AA}" type="slidenum">
              <a:rPr lang="en-US" smtClean="0"/>
              <a:t>‹#›</a:t>
            </a:fld>
            <a:endParaRPr lang="en-US"/>
          </a:p>
        </p:txBody>
      </p:sp>
    </p:spTree>
    <p:extLst>
      <p:ext uri="{BB962C8B-B14F-4D97-AF65-F5344CB8AC3E}">
        <p14:creationId xmlns:p14="http://schemas.microsoft.com/office/powerpoint/2010/main" val="229372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8E5A69-D02B-480C-A44B-630B3EE7BACA}"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9A2C6-80CB-4C44-9C6A-400121DC99AA}" type="slidenum">
              <a:rPr lang="en-US" smtClean="0"/>
              <a:t>‹#›</a:t>
            </a:fld>
            <a:endParaRPr lang="en-US"/>
          </a:p>
        </p:txBody>
      </p:sp>
    </p:spTree>
    <p:extLst>
      <p:ext uri="{BB962C8B-B14F-4D97-AF65-F5344CB8AC3E}">
        <p14:creationId xmlns:p14="http://schemas.microsoft.com/office/powerpoint/2010/main" val="267518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8E5A69-D02B-480C-A44B-630B3EE7BACA}" type="datetimeFigureOut">
              <a:rPr lang="en-US" smtClean="0"/>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79A2C6-80CB-4C44-9C6A-400121DC99AA}" type="slidenum">
              <a:rPr lang="en-US" smtClean="0"/>
              <a:t>‹#›</a:t>
            </a:fld>
            <a:endParaRPr lang="en-US"/>
          </a:p>
        </p:txBody>
      </p:sp>
    </p:spTree>
    <p:extLst>
      <p:ext uri="{BB962C8B-B14F-4D97-AF65-F5344CB8AC3E}">
        <p14:creationId xmlns:p14="http://schemas.microsoft.com/office/powerpoint/2010/main" val="3137131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8E5A69-D02B-480C-A44B-630B3EE7BACA}"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79A2C6-80CB-4C44-9C6A-400121DC99AA}" type="slidenum">
              <a:rPr lang="en-US" smtClean="0"/>
              <a:t>‹#›</a:t>
            </a:fld>
            <a:endParaRPr lang="en-US"/>
          </a:p>
        </p:txBody>
      </p:sp>
    </p:spTree>
    <p:extLst>
      <p:ext uri="{BB962C8B-B14F-4D97-AF65-F5344CB8AC3E}">
        <p14:creationId xmlns:p14="http://schemas.microsoft.com/office/powerpoint/2010/main" val="3631058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E5A69-D02B-480C-A44B-630B3EE7BACA}"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79A2C6-80CB-4C44-9C6A-400121DC99AA}" type="slidenum">
              <a:rPr lang="en-US" smtClean="0"/>
              <a:t>‹#›</a:t>
            </a:fld>
            <a:endParaRPr lang="en-US"/>
          </a:p>
        </p:txBody>
      </p:sp>
    </p:spTree>
    <p:extLst>
      <p:ext uri="{BB962C8B-B14F-4D97-AF65-F5344CB8AC3E}">
        <p14:creationId xmlns:p14="http://schemas.microsoft.com/office/powerpoint/2010/main" val="4053550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8E5A69-D02B-480C-A44B-630B3EE7BACA}"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9A2C6-80CB-4C44-9C6A-400121DC99AA}" type="slidenum">
              <a:rPr lang="en-US" smtClean="0"/>
              <a:t>‹#›</a:t>
            </a:fld>
            <a:endParaRPr lang="en-US"/>
          </a:p>
        </p:txBody>
      </p:sp>
    </p:spTree>
    <p:extLst>
      <p:ext uri="{BB962C8B-B14F-4D97-AF65-F5344CB8AC3E}">
        <p14:creationId xmlns:p14="http://schemas.microsoft.com/office/powerpoint/2010/main" val="31526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8E5A69-D02B-480C-A44B-630B3EE7BACA}"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79A2C6-80CB-4C44-9C6A-400121DC99AA}" type="slidenum">
              <a:rPr lang="en-US" smtClean="0"/>
              <a:t>‹#›</a:t>
            </a:fld>
            <a:endParaRPr lang="en-US"/>
          </a:p>
        </p:txBody>
      </p:sp>
    </p:spTree>
    <p:extLst>
      <p:ext uri="{BB962C8B-B14F-4D97-AF65-F5344CB8AC3E}">
        <p14:creationId xmlns:p14="http://schemas.microsoft.com/office/powerpoint/2010/main" val="3252163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8E5A69-D02B-480C-A44B-630B3EE7BACA}" type="datetimeFigureOut">
              <a:rPr lang="en-US" smtClean="0"/>
              <a:t>11/12/2017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9A2C6-80CB-4C44-9C6A-400121DC99AA}" type="slidenum">
              <a:rPr lang="en-US" smtClean="0"/>
              <a:t>‹#›</a:t>
            </a:fld>
            <a:endParaRPr lang="en-US"/>
          </a:p>
        </p:txBody>
      </p:sp>
    </p:spTree>
    <p:extLst>
      <p:ext uri="{BB962C8B-B14F-4D97-AF65-F5344CB8AC3E}">
        <p14:creationId xmlns:p14="http://schemas.microsoft.com/office/powerpoint/2010/main" val="28595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503436" y="326571"/>
            <a:ext cx="4637314" cy="6186309"/>
          </a:xfrm>
          <a:prstGeom prst="rect">
            <a:avLst/>
          </a:prstGeom>
          <a:noFill/>
        </p:spPr>
        <p:txBody>
          <a:bodyPr wrap="square" rtlCol="0">
            <a:spAutoFit/>
          </a:bodyPr>
          <a:lstStyle/>
          <a:p>
            <a:pPr algn="r" rtl="1"/>
            <a:r>
              <a:rPr lang="he-IL" dirty="0" smtClean="0"/>
              <a:t>בצל האלה / זלדה </a:t>
            </a:r>
          </a:p>
          <a:p>
            <a:pPr algn="r" rtl="1"/>
            <a:r>
              <a:rPr lang="he-IL" sz="1400" dirty="0" smtClean="0"/>
              <a:t> </a:t>
            </a:r>
            <a:r>
              <a:rPr lang="he-IL" sz="1400" dirty="0" err="1" smtClean="0"/>
              <a:t>אִשָּׁה</a:t>
            </a:r>
            <a:r>
              <a:rPr lang="he-IL" sz="1400" dirty="0" smtClean="0"/>
              <a:t> קְשִׁישָׁה וְחוֹלַת רַגְלַיִם</a:t>
            </a:r>
          </a:p>
          <a:p>
            <a:pPr algn="r" rtl="1"/>
            <a:r>
              <a:rPr lang="he-IL" sz="1400" dirty="0" smtClean="0"/>
              <a:t> פּוֹשֶׁטֶת יָד בָּרְחוֹב</a:t>
            </a:r>
          </a:p>
          <a:p>
            <a:pPr algn="r" rtl="1"/>
            <a:r>
              <a:rPr lang="he-IL" sz="1400" dirty="0" smtClean="0"/>
              <a:t> שׁוֹתָה תֵּה בְּחָצֵר מְרֻצֶּפֶת</a:t>
            </a:r>
          </a:p>
          <a:p>
            <a:pPr algn="r" rtl="1"/>
            <a:r>
              <a:rPr lang="he-IL" sz="1400" dirty="0" smtClean="0"/>
              <a:t> בְּצֵל הָאֵלָה.</a:t>
            </a:r>
          </a:p>
          <a:p>
            <a:pPr algn="r" rtl="1"/>
            <a:r>
              <a:rPr lang="he-IL" sz="1400" dirty="0" smtClean="0"/>
              <a:t> פְּלִיאָה בְּעֵינַי אֵיךְ מְגִיחָה הִיא</a:t>
            </a:r>
          </a:p>
          <a:p>
            <a:pPr algn="r" rtl="1"/>
            <a:r>
              <a:rPr lang="he-IL" sz="1400" dirty="0" smtClean="0"/>
              <a:t> מִבַּלְהוֹת גּוֹרָל זוֹעֵם</a:t>
            </a:r>
          </a:p>
          <a:p>
            <a:pPr algn="r" rtl="1"/>
            <a:r>
              <a:rPr lang="he-IL" sz="1400" dirty="0" smtClean="0"/>
              <a:t> לְנִימוּסִים עֲדִינִים</a:t>
            </a:r>
          </a:p>
          <a:p>
            <a:pPr algn="r" rtl="1"/>
            <a:r>
              <a:rPr lang="he-IL" sz="1400" dirty="0" smtClean="0"/>
              <a:t> לְגִנּוּנֵי כָּבוֹד שֶׁפּוֹרְשִׂים כְּנָפַיִם</a:t>
            </a:r>
          </a:p>
          <a:p>
            <a:pPr algn="r" rtl="1"/>
            <a:r>
              <a:rPr lang="he-IL" sz="1400" dirty="0" smtClean="0"/>
              <a:t> בְּחַיִּים שֶׁל טוֹבָה בְּחַיִּים שֶׁיֵּשׁ בָּהֶם נוֹי.</a:t>
            </a:r>
          </a:p>
          <a:p>
            <a:pPr algn="r" rtl="1"/>
            <a:r>
              <a:rPr lang="he-IL" sz="1400" dirty="0" smtClean="0"/>
              <a:t> בְּעֵינֶיהָ הַחוּמוֹת זוֹרֵחַ אוֹר</a:t>
            </a:r>
          </a:p>
          <a:p>
            <a:pPr algn="r" rtl="1"/>
            <a:r>
              <a:rPr lang="he-IL" sz="1400" dirty="0" smtClean="0"/>
              <a:t> שֶׁרָאָה אִיּוֹב בְּלֵב הַסְּעָרָה</a:t>
            </a:r>
          </a:p>
          <a:p>
            <a:pPr algn="r" rtl="1"/>
            <a:r>
              <a:rPr lang="he-IL" sz="1400" dirty="0" smtClean="0"/>
              <a:t> בֹּשֶׁת הָאַשְׁפּוֹת לֹא חָסְמָה בְּפָנֶיהָ</a:t>
            </a:r>
          </a:p>
          <a:p>
            <a:pPr algn="r" rtl="1"/>
            <a:r>
              <a:rPr lang="he-IL" sz="1400" dirty="0" smtClean="0"/>
              <a:t> אֶת אֵימַת הַשָּׁמַיִם.</a:t>
            </a:r>
          </a:p>
          <a:p>
            <a:pPr algn="r" rtl="1"/>
            <a:r>
              <a:rPr lang="he-IL" sz="1400" dirty="0" smtClean="0"/>
              <a:t> </a:t>
            </a:r>
            <a:r>
              <a:rPr lang="he-IL" sz="1400" dirty="0" err="1" smtClean="0"/>
              <a:t>פִּתְאֹם</a:t>
            </a:r>
            <a:r>
              <a:rPr lang="he-IL" sz="1400" dirty="0" smtClean="0"/>
              <a:t> אָמְרָה לִי:</a:t>
            </a:r>
          </a:p>
          <a:p>
            <a:pPr algn="r" rtl="1"/>
            <a:r>
              <a:rPr lang="he-IL" sz="1400" dirty="0" smtClean="0"/>
              <a:t> שַׂמְתְּ לֵב לָאִישׁ שֶׁמּוֹכֵר סִדְקִית בַּמַּרְתֵּף</a:t>
            </a:r>
          </a:p>
          <a:p>
            <a:pPr algn="r" rtl="1"/>
            <a:r>
              <a:rPr lang="he-IL" sz="1400" dirty="0" smtClean="0"/>
              <a:t> בְּפִנַּת הָרְחוֹב?</a:t>
            </a:r>
          </a:p>
          <a:p>
            <a:pPr algn="r" rtl="1"/>
            <a:r>
              <a:rPr lang="he-IL" sz="1400" dirty="0" smtClean="0"/>
              <a:t> רָאִית אֶת מַבָּטָיו?</a:t>
            </a:r>
          </a:p>
          <a:p>
            <a:pPr algn="r" rtl="1"/>
            <a:r>
              <a:rPr lang="he-IL" sz="1400" dirty="0" smtClean="0"/>
              <a:t> נִדְהַמְתִּי</a:t>
            </a:r>
          </a:p>
          <a:p>
            <a:pPr algn="r" rtl="1"/>
            <a:r>
              <a:rPr lang="he-IL" sz="1400" dirty="0" smtClean="0"/>
              <a:t> כִּי בְּתוֹךְ עֲזוּבַת צַלְמָוֶת מִתְבּוֹנֶנֶת הִיא כָּךְ</a:t>
            </a:r>
          </a:p>
          <a:p>
            <a:pPr algn="r" rtl="1"/>
            <a:r>
              <a:rPr lang="he-IL" sz="1400" dirty="0" smtClean="0"/>
              <a:t> בְּחֶזְיוֹנוֹת הַחַיִּים.</a:t>
            </a:r>
          </a:p>
          <a:p>
            <a:pPr algn="r" rtl="1"/>
            <a:r>
              <a:rPr lang="he-IL" sz="1400" dirty="0" smtClean="0"/>
              <a:t>רַק כַּאֲשֶׁר עָלָה בָּהּ לִבָּהּ עַל גְּדוֹתָיו </a:t>
            </a:r>
          </a:p>
          <a:p>
            <a:pPr algn="r" rtl="1"/>
            <a:r>
              <a:rPr lang="he-IL" sz="1400" dirty="0" smtClean="0"/>
              <a:t>וְהוֹשִׁיטָה לִי צִנְצֶנֶת שֶׁל דְּבַשׁ </a:t>
            </a:r>
          </a:p>
          <a:p>
            <a:pPr algn="r" rtl="1"/>
            <a:r>
              <a:rPr lang="he-IL" sz="1400" dirty="0" smtClean="0"/>
              <a:t>שֶׁקִּבְּלָה בְּאֵיזֶה מָבוֹא - </a:t>
            </a:r>
          </a:p>
          <a:p>
            <a:pPr algn="r" rtl="1"/>
            <a:r>
              <a:rPr lang="he-IL" sz="1400" dirty="0" smtClean="0"/>
              <a:t>גִּלִּיתִי </a:t>
            </a:r>
            <a:r>
              <a:rPr lang="he-IL" sz="1400" dirty="0" err="1" smtClean="0"/>
              <a:t>לְתִמְהוֹנִי</a:t>
            </a:r>
            <a:r>
              <a:rPr lang="he-IL" sz="1400" dirty="0" smtClean="0"/>
              <a:t> שֶׁאַהֲבָתִי שְׁרוּיָה עֲדַיִן בַּסְּפִירוֹת הַנְּמוּכוֹת</a:t>
            </a:r>
          </a:p>
          <a:p>
            <a:pPr algn="r" rtl="1"/>
            <a:r>
              <a:rPr lang="he-IL" sz="1400" dirty="0" smtClean="0"/>
              <a:t> כִּי הָיָה עָלַי לְנַפֵּץ שֶׁבַע חוֹמוֹת שֶׁל </a:t>
            </a:r>
            <a:r>
              <a:rPr lang="he-IL" sz="1400" dirty="0" err="1" smtClean="0"/>
              <a:t>סֵרוּב</a:t>
            </a:r>
            <a:endParaRPr lang="he-IL" sz="1400" dirty="0" smtClean="0"/>
          </a:p>
          <a:p>
            <a:pPr algn="r" rtl="1"/>
            <a:r>
              <a:rPr lang="he-IL" sz="1400" dirty="0" smtClean="0"/>
              <a:t> כְּדֵי שֶׁאוּכַל לְקַבֵּל מִיָּדָהּ </a:t>
            </a:r>
          </a:p>
          <a:p>
            <a:pPr algn="r" rtl="1"/>
            <a:r>
              <a:rPr lang="he-IL" sz="1400" dirty="0" smtClean="0"/>
              <a:t>אֶת דְּבַשׁ מַתַּת הַיְּדִידוּת. </a:t>
            </a:r>
            <a:endParaRPr lang="en-US" sz="1400" dirty="0"/>
          </a:p>
        </p:txBody>
      </p:sp>
      <p:sp>
        <p:nvSpPr>
          <p:cNvPr id="7" name="TextBox 6"/>
          <p:cNvSpPr txBox="1"/>
          <p:nvPr/>
        </p:nvSpPr>
        <p:spPr>
          <a:xfrm>
            <a:off x="578498" y="578498"/>
            <a:ext cx="4851918" cy="2462213"/>
          </a:xfrm>
          <a:prstGeom prst="rect">
            <a:avLst/>
          </a:prstGeom>
          <a:noFill/>
        </p:spPr>
        <p:txBody>
          <a:bodyPr wrap="square" rtlCol="0">
            <a:spAutoFit/>
          </a:bodyPr>
          <a:lstStyle/>
          <a:p>
            <a:pPr algn="r" rtl="1"/>
            <a:r>
              <a:rPr lang="he-IL" sz="1400" dirty="0">
                <a:latin typeface="Arial" panose="020B0604020202020204" pitchFamily="34" charset="0"/>
              </a:rPr>
              <a:t>דיברנו ומדברים על סובלנות ומעורבות חברתית וזה בא מהיכולת להבחין בין טוב ורע ולבחור בטוב, על היכולת של האדם למצוא גם במצב הרע ביותר את הטוב, על ראיית היכולת והרצון לתת כהתגלמות הטוב, ממנו איש אינו פטור, גם במצב הקשה ביותר, על היכולת להבחין בטוב אצל אדם אחר, על הצורך של האדם להתגבר על עצמו ולעלות בספירות האהבה כדי שיוכל באמת ובתמים, לא רק לתת אלא גם לקבל, ועל הנתינה שבעצם הנכונות לקבל מן האחר... בעיניה החומות זורח אור שראה איוב בלב הסערה, בושת האשפות לא חסמה בפניה – לא לשפוט את האדם בגלל איך שנראה כי אם לפי מה שעושה . כי היה עליי לנפץ שבע חומות של סירוב כדי שאוכל לקבל מידה – לראות את האחר פנימה...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5728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277</Words>
  <Application>Microsoft Office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Matrix</dc:creator>
  <cp:lastModifiedBy>Matrix</cp:lastModifiedBy>
  <cp:revision>1</cp:revision>
  <dcterms:created xsi:type="dcterms:W3CDTF">2017-11-12T14:33:52Z</dcterms:created>
  <dcterms:modified xsi:type="dcterms:W3CDTF">2017-11-12T14:34:07Z</dcterms:modified>
</cp:coreProperties>
</file>