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FE12E5-58BD-416D-8168-657C7D3178C7}"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53D85-36D0-4777-B565-C5C4703B81BB}" type="slidenum">
              <a:rPr lang="en-US" smtClean="0"/>
              <a:t>‹#›</a:t>
            </a:fld>
            <a:endParaRPr lang="en-US"/>
          </a:p>
        </p:txBody>
      </p:sp>
    </p:spTree>
    <p:extLst>
      <p:ext uri="{BB962C8B-B14F-4D97-AF65-F5344CB8AC3E}">
        <p14:creationId xmlns:p14="http://schemas.microsoft.com/office/powerpoint/2010/main" val="131226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FE12E5-58BD-416D-8168-657C7D3178C7}"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53D85-36D0-4777-B565-C5C4703B81BB}" type="slidenum">
              <a:rPr lang="en-US" smtClean="0"/>
              <a:t>‹#›</a:t>
            </a:fld>
            <a:endParaRPr lang="en-US"/>
          </a:p>
        </p:txBody>
      </p:sp>
    </p:spTree>
    <p:extLst>
      <p:ext uri="{BB962C8B-B14F-4D97-AF65-F5344CB8AC3E}">
        <p14:creationId xmlns:p14="http://schemas.microsoft.com/office/powerpoint/2010/main" val="338649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FE12E5-58BD-416D-8168-657C7D3178C7}"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53D85-36D0-4777-B565-C5C4703B81BB}" type="slidenum">
              <a:rPr lang="en-US" smtClean="0"/>
              <a:t>‹#›</a:t>
            </a:fld>
            <a:endParaRPr lang="en-US"/>
          </a:p>
        </p:txBody>
      </p:sp>
    </p:spTree>
    <p:extLst>
      <p:ext uri="{BB962C8B-B14F-4D97-AF65-F5344CB8AC3E}">
        <p14:creationId xmlns:p14="http://schemas.microsoft.com/office/powerpoint/2010/main" val="1687179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FE12E5-58BD-416D-8168-657C7D3178C7}"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53D85-36D0-4777-B565-C5C4703B81BB}" type="slidenum">
              <a:rPr lang="en-US" smtClean="0"/>
              <a:t>‹#›</a:t>
            </a:fld>
            <a:endParaRPr lang="en-US"/>
          </a:p>
        </p:txBody>
      </p:sp>
    </p:spTree>
    <p:extLst>
      <p:ext uri="{BB962C8B-B14F-4D97-AF65-F5344CB8AC3E}">
        <p14:creationId xmlns:p14="http://schemas.microsoft.com/office/powerpoint/2010/main" val="495960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FE12E5-58BD-416D-8168-657C7D3178C7}"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53D85-36D0-4777-B565-C5C4703B81BB}" type="slidenum">
              <a:rPr lang="en-US" smtClean="0"/>
              <a:t>‹#›</a:t>
            </a:fld>
            <a:endParaRPr lang="en-US"/>
          </a:p>
        </p:txBody>
      </p:sp>
    </p:spTree>
    <p:extLst>
      <p:ext uri="{BB962C8B-B14F-4D97-AF65-F5344CB8AC3E}">
        <p14:creationId xmlns:p14="http://schemas.microsoft.com/office/powerpoint/2010/main" val="98938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FE12E5-58BD-416D-8168-657C7D3178C7}"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53D85-36D0-4777-B565-C5C4703B81BB}" type="slidenum">
              <a:rPr lang="en-US" smtClean="0"/>
              <a:t>‹#›</a:t>
            </a:fld>
            <a:endParaRPr lang="en-US"/>
          </a:p>
        </p:txBody>
      </p:sp>
    </p:spTree>
    <p:extLst>
      <p:ext uri="{BB962C8B-B14F-4D97-AF65-F5344CB8AC3E}">
        <p14:creationId xmlns:p14="http://schemas.microsoft.com/office/powerpoint/2010/main" val="192929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FE12E5-58BD-416D-8168-657C7D3178C7}"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E53D85-36D0-4777-B565-C5C4703B81BB}" type="slidenum">
              <a:rPr lang="en-US" smtClean="0"/>
              <a:t>‹#›</a:t>
            </a:fld>
            <a:endParaRPr lang="en-US"/>
          </a:p>
        </p:txBody>
      </p:sp>
    </p:spTree>
    <p:extLst>
      <p:ext uri="{BB962C8B-B14F-4D97-AF65-F5344CB8AC3E}">
        <p14:creationId xmlns:p14="http://schemas.microsoft.com/office/powerpoint/2010/main" val="68151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FE12E5-58BD-416D-8168-657C7D3178C7}"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E53D85-36D0-4777-B565-C5C4703B81BB}" type="slidenum">
              <a:rPr lang="en-US" smtClean="0"/>
              <a:t>‹#›</a:t>
            </a:fld>
            <a:endParaRPr lang="en-US"/>
          </a:p>
        </p:txBody>
      </p:sp>
    </p:spTree>
    <p:extLst>
      <p:ext uri="{BB962C8B-B14F-4D97-AF65-F5344CB8AC3E}">
        <p14:creationId xmlns:p14="http://schemas.microsoft.com/office/powerpoint/2010/main" val="1204912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E12E5-58BD-416D-8168-657C7D3178C7}"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E53D85-36D0-4777-B565-C5C4703B81BB}" type="slidenum">
              <a:rPr lang="en-US" smtClean="0"/>
              <a:t>‹#›</a:t>
            </a:fld>
            <a:endParaRPr lang="en-US"/>
          </a:p>
        </p:txBody>
      </p:sp>
    </p:spTree>
    <p:extLst>
      <p:ext uri="{BB962C8B-B14F-4D97-AF65-F5344CB8AC3E}">
        <p14:creationId xmlns:p14="http://schemas.microsoft.com/office/powerpoint/2010/main" val="1810154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FE12E5-58BD-416D-8168-657C7D3178C7}"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53D85-36D0-4777-B565-C5C4703B81BB}" type="slidenum">
              <a:rPr lang="en-US" smtClean="0"/>
              <a:t>‹#›</a:t>
            </a:fld>
            <a:endParaRPr lang="en-US"/>
          </a:p>
        </p:txBody>
      </p:sp>
    </p:spTree>
    <p:extLst>
      <p:ext uri="{BB962C8B-B14F-4D97-AF65-F5344CB8AC3E}">
        <p14:creationId xmlns:p14="http://schemas.microsoft.com/office/powerpoint/2010/main" val="335506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FE12E5-58BD-416D-8168-657C7D3178C7}"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53D85-36D0-4777-B565-C5C4703B81BB}" type="slidenum">
              <a:rPr lang="en-US" smtClean="0"/>
              <a:t>‹#›</a:t>
            </a:fld>
            <a:endParaRPr lang="en-US"/>
          </a:p>
        </p:txBody>
      </p:sp>
    </p:spTree>
    <p:extLst>
      <p:ext uri="{BB962C8B-B14F-4D97-AF65-F5344CB8AC3E}">
        <p14:creationId xmlns:p14="http://schemas.microsoft.com/office/powerpoint/2010/main" val="104459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E12E5-58BD-416D-8168-657C7D3178C7}" type="datetimeFigureOut">
              <a:rPr lang="en-US" smtClean="0"/>
              <a:t>11/12/2017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53D85-36D0-4777-B565-C5C4703B81BB}" type="slidenum">
              <a:rPr lang="en-US" smtClean="0"/>
              <a:t>‹#›</a:t>
            </a:fld>
            <a:endParaRPr lang="en-US"/>
          </a:p>
        </p:txBody>
      </p:sp>
    </p:spTree>
    <p:extLst>
      <p:ext uri="{BB962C8B-B14F-4D97-AF65-F5344CB8AC3E}">
        <p14:creationId xmlns:p14="http://schemas.microsoft.com/office/powerpoint/2010/main" val="3230041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aJ5NXQNOQ3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645" y="102637"/>
            <a:ext cx="11980506" cy="6634065"/>
          </a:xfrm>
        </p:spPr>
        <p:txBody>
          <a:bodyPr>
            <a:noAutofit/>
          </a:bodyPr>
          <a:lstStyle/>
          <a:p>
            <a:pPr rtl="1"/>
            <a:r>
              <a:rPr lang="he-IL" sz="2000" b="1" dirty="0">
                <a:solidFill>
                  <a:srgbClr val="FF0000"/>
                </a:solidFill>
                <a:cs typeface="+mn-cs"/>
                <a:hlinkClick r:id="rId2"/>
              </a:rPr>
              <a:t>יומן מסע / אביב גפן ואריק איינשטיין</a:t>
            </a:r>
            <a:r>
              <a:rPr lang="en-US" sz="1600" dirty="0">
                <a:cs typeface="+mn-cs"/>
              </a:rPr>
              <a:t/>
            </a:r>
            <a:br>
              <a:rPr lang="en-US" sz="1600" dirty="0">
                <a:cs typeface="+mn-cs"/>
              </a:rPr>
            </a:br>
            <a:r>
              <a:rPr lang="he-IL" sz="1600" dirty="0">
                <a:cs typeface="+mn-cs"/>
              </a:rPr>
              <a:t/>
            </a:r>
            <a:br>
              <a:rPr lang="he-IL" sz="1600" dirty="0">
                <a:cs typeface="+mn-cs"/>
              </a:rPr>
            </a:br>
            <a:r>
              <a:rPr lang="he-IL" sz="1600" dirty="0">
                <a:cs typeface="+mn-cs"/>
              </a:rPr>
              <a:t>אינספור שבילים ויציאה </a:t>
            </a:r>
            <a:br>
              <a:rPr lang="he-IL" sz="1600" dirty="0">
                <a:cs typeface="+mn-cs"/>
              </a:rPr>
            </a:br>
            <a:r>
              <a:rPr lang="he-IL" sz="1600" dirty="0">
                <a:cs typeface="+mn-cs"/>
              </a:rPr>
              <a:t>רושם בתוך יומן מסע </a:t>
            </a:r>
            <a:br>
              <a:rPr lang="he-IL" sz="1600" dirty="0">
                <a:cs typeface="+mn-cs"/>
              </a:rPr>
            </a:br>
            <a:r>
              <a:rPr lang="he-IL" sz="1600" dirty="0">
                <a:cs typeface="+mn-cs"/>
              </a:rPr>
              <a:t>להתערבב ולא להיבלע </a:t>
            </a:r>
            <a:br>
              <a:rPr lang="he-IL" sz="1600" dirty="0">
                <a:cs typeface="+mn-cs"/>
              </a:rPr>
            </a:br>
            <a:r>
              <a:rPr lang="he-IL" sz="1600" dirty="0">
                <a:cs typeface="+mn-cs"/>
              </a:rPr>
              <a:t>רושם בתוך יומן מסע </a:t>
            </a:r>
            <a:br>
              <a:rPr lang="he-IL" sz="1600" dirty="0">
                <a:cs typeface="+mn-cs"/>
              </a:rPr>
            </a:br>
            <a:r>
              <a:rPr lang="he-IL" sz="1600" dirty="0">
                <a:cs typeface="+mn-cs"/>
              </a:rPr>
              <a:t/>
            </a:r>
            <a:br>
              <a:rPr lang="he-IL" sz="1600" dirty="0">
                <a:cs typeface="+mn-cs"/>
              </a:rPr>
            </a:br>
            <a:r>
              <a:rPr lang="he-IL" sz="1600" dirty="0">
                <a:cs typeface="+mn-cs"/>
              </a:rPr>
              <a:t>והיה אם מישהו בא </a:t>
            </a:r>
            <a:br>
              <a:rPr lang="he-IL" sz="1600" dirty="0">
                <a:cs typeface="+mn-cs"/>
              </a:rPr>
            </a:br>
            <a:r>
              <a:rPr lang="he-IL" sz="1600" dirty="0">
                <a:cs typeface="+mn-cs"/>
              </a:rPr>
              <a:t>אל תסתובב </a:t>
            </a:r>
            <a:br>
              <a:rPr lang="he-IL" sz="1600" dirty="0">
                <a:cs typeface="+mn-cs"/>
              </a:rPr>
            </a:br>
            <a:r>
              <a:rPr lang="he-IL" sz="1600" dirty="0">
                <a:cs typeface="+mn-cs"/>
              </a:rPr>
              <a:t>כי זה תמיד יכול להיות </a:t>
            </a:r>
            <a:br>
              <a:rPr lang="he-IL" sz="1600" dirty="0">
                <a:cs typeface="+mn-cs"/>
              </a:rPr>
            </a:br>
            <a:r>
              <a:rPr lang="he-IL" sz="1600" dirty="0">
                <a:cs typeface="+mn-cs"/>
              </a:rPr>
              <a:t>זה שידליק לך את הלב </a:t>
            </a:r>
            <a:br>
              <a:rPr lang="he-IL" sz="1600" dirty="0">
                <a:cs typeface="+mn-cs"/>
              </a:rPr>
            </a:br>
            <a:r>
              <a:rPr lang="he-IL" sz="1600" dirty="0">
                <a:cs typeface="+mn-cs"/>
              </a:rPr>
              <a:t>יפרוק את הכאב בשלווה </a:t>
            </a:r>
            <a:br>
              <a:rPr lang="he-IL" sz="1600" dirty="0">
                <a:cs typeface="+mn-cs"/>
              </a:rPr>
            </a:br>
            <a:r>
              <a:rPr lang="he-IL" sz="1600" dirty="0">
                <a:cs typeface="+mn-cs"/>
              </a:rPr>
              <a:t/>
            </a:r>
            <a:br>
              <a:rPr lang="he-IL" sz="1600" dirty="0">
                <a:cs typeface="+mn-cs"/>
              </a:rPr>
            </a:br>
            <a:r>
              <a:rPr lang="he-IL" sz="1600" dirty="0">
                <a:cs typeface="+mn-cs"/>
              </a:rPr>
              <a:t>מגע הרוך גובר על המכה </a:t>
            </a:r>
            <a:br>
              <a:rPr lang="he-IL" sz="1600" dirty="0">
                <a:cs typeface="+mn-cs"/>
              </a:rPr>
            </a:br>
            <a:r>
              <a:rPr lang="he-IL" sz="1600" dirty="0">
                <a:cs typeface="+mn-cs"/>
              </a:rPr>
              <a:t>רושם בתוך יומן מסע </a:t>
            </a:r>
            <a:br>
              <a:rPr lang="he-IL" sz="1600" dirty="0">
                <a:cs typeface="+mn-cs"/>
              </a:rPr>
            </a:br>
            <a:r>
              <a:rPr lang="he-IL" sz="1600" dirty="0">
                <a:cs typeface="+mn-cs"/>
              </a:rPr>
              <a:t>כולנו עשויים אבק של אהבה </a:t>
            </a:r>
            <a:br>
              <a:rPr lang="he-IL" sz="1600" dirty="0">
                <a:cs typeface="+mn-cs"/>
              </a:rPr>
            </a:br>
            <a:r>
              <a:rPr lang="he-IL" sz="1600" dirty="0">
                <a:cs typeface="+mn-cs"/>
              </a:rPr>
              <a:t>רושם בתוך יומן מסע </a:t>
            </a:r>
            <a:br>
              <a:rPr lang="he-IL" sz="1600" dirty="0">
                <a:cs typeface="+mn-cs"/>
              </a:rPr>
            </a:br>
            <a:r>
              <a:rPr lang="he-IL" sz="1600" dirty="0">
                <a:cs typeface="+mn-cs"/>
              </a:rPr>
              <a:t/>
            </a:r>
            <a:br>
              <a:rPr lang="he-IL" sz="1600" dirty="0">
                <a:cs typeface="+mn-cs"/>
              </a:rPr>
            </a:br>
            <a:r>
              <a:rPr lang="he-IL" sz="1600" dirty="0">
                <a:cs typeface="+mn-cs"/>
              </a:rPr>
              <a:t>מביטים למעלה ונושאים תפילות </a:t>
            </a:r>
            <a:br>
              <a:rPr lang="he-IL" sz="1600" dirty="0">
                <a:cs typeface="+mn-cs"/>
              </a:rPr>
            </a:br>
            <a:r>
              <a:rPr lang="he-IL" sz="1600" dirty="0" err="1">
                <a:cs typeface="+mn-cs"/>
              </a:rPr>
              <a:t>כשבינתיים</a:t>
            </a:r>
            <a:r>
              <a:rPr lang="he-IL" sz="1600" dirty="0">
                <a:cs typeface="+mn-cs"/>
              </a:rPr>
              <a:t> שוכחים </a:t>
            </a:r>
            <a:br>
              <a:rPr lang="he-IL" sz="1600" dirty="0">
                <a:cs typeface="+mn-cs"/>
              </a:rPr>
            </a:br>
            <a:r>
              <a:rPr lang="he-IL" sz="1600" dirty="0">
                <a:cs typeface="+mn-cs"/>
              </a:rPr>
              <a:t>שהמשמעות לחיות </a:t>
            </a:r>
            <a:br>
              <a:rPr lang="he-IL" sz="1600" dirty="0">
                <a:cs typeface="+mn-cs"/>
              </a:rPr>
            </a:br>
            <a:r>
              <a:rPr lang="he-IL" sz="1600" dirty="0">
                <a:cs typeface="+mn-cs"/>
              </a:rPr>
              <a:t>היא לשאול את השאלות ולענות </a:t>
            </a:r>
            <a:br>
              <a:rPr lang="he-IL" sz="1600" dirty="0">
                <a:cs typeface="+mn-cs"/>
              </a:rPr>
            </a:br>
            <a:r>
              <a:rPr lang="he-IL" sz="1600" dirty="0">
                <a:cs typeface="+mn-cs"/>
              </a:rPr>
              <a:t/>
            </a:r>
            <a:br>
              <a:rPr lang="he-IL" sz="1600" dirty="0">
                <a:cs typeface="+mn-cs"/>
              </a:rPr>
            </a:br>
            <a:r>
              <a:rPr lang="he-IL" sz="1600" dirty="0">
                <a:cs typeface="+mn-cs"/>
              </a:rPr>
              <a:t>והיה אם מישהו בא...</a:t>
            </a:r>
            <a:r>
              <a:rPr lang="en-US" sz="1600" dirty="0">
                <a:cs typeface="+mn-cs"/>
              </a:rPr>
              <a:t/>
            </a:r>
            <a:br>
              <a:rPr lang="en-US" sz="1600" dirty="0">
                <a:cs typeface="+mn-cs"/>
              </a:rPr>
            </a:br>
            <a:r>
              <a:rPr lang="he-IL" sz="1600" dirty="0">
                <a:cs typeface="+mn-cs"/>
              </a:rPr>
              <a:t> </a:t>
            </a:r>
            <a:r>
              <a:rPr lang="en-US" sz="1600" dirty="0">
                <a:cs typeface="+mn-cs"/>
              </a:rPr>
              <a:t/>
            </a:r>
            <a:br>
              <a:rPr lang="en-US" sz="1600" dirty="0">
                <a:cs typeface="+mn-cs"/>
              </a:rPr>
            </a:br>
            <a:r>
              <a:rPr lang="he-IL" sz="1600" dirty="0">
                <a:cs typeface="+mn-cs"/>
              </a:rPr>
              <a:t>אינספור שבילים ויציאה רושם בתוך יומן מסע, והבחירה שלנו באיזה שביל ללכת ולאן לצאת היא שקובעת את המסע – </a:t>
            </a:r>
            <a:r>
              <a:rPr lang="he-IL" sz="1600" dirty="0" smtClean="0">
                <a:cs typeface="+mn-cs"/>
              </a:rPr>
              <a:t/>
            </a:r>
            <a:br>
              <a:rPr lang="he-IL" sz="1600" dirty="0" smtClean="0">
                <a:cs typeface="+mn-cs"/>
              </a:rPr>
            </a:br>
            <a:r>
              <a:rPr lang="he-IL" sz="1600" dirty="0" smtClean="0">
                <a:cs typeface="+mn-cs"/>
              </a:rPr>
              <a:t>מה </a:t>
            </a:r>
            <a:r>
              <a:rPr lang="he-IL" sz="1600" dirty="0">
                <a:cs typeface="+mn-cs"/>
              </a:rPr>
              <a:t>אני רוצה? לאן אני רוצה? אפשר לבחור שביל אחר? </a:t>
            </a:r>
            <a:r>
              <a:rPr lang="he-IL" sz="1600" dirty="0" smtClean="0">
                <a:cs typeface="+mn-cs"/>
              </a:rPr>
              <a:t/>
            </a:r>
            <a:br>
              <a:rPr lang="he-IL" sz="1600" dirty="0" smtClean="0">
                <a:cs typeface="+mn-cs"/>
              </a:rPr>
            </a:br>
            <a:r>
              <a:rPr lang="he-IL" sz="1600" dirty="0" smtClean="0">
                <a:cs typeface="+mn-cs"/>
              </a:rPr>
              <a:t>זה </a:t>
            </a:r>
            <a:r>
              <a:rPr lang="he-IL" sz="1600" dirty="0">
                <a:cs typeface="+mn-cs"/>
              </a:rPr>
              <a:t>מהות המסע שלנו – לא לשכוח שהמשמעות לחיות היא לשאול את השאלות ולענות... ואז לשאול שוב... </a:t>
            </a:r>
            <a:r>
              <a:rPr lang="en-US" sz="1600" dirty="0">
                <a:cs typeface="+mn-cs"/>
              </a:rPr>
              <a:t/>
            </a:r>
            <a:br>
              <a:rPr lang="en-US" sz="1600" dirty="0">
                <a:cs typeface="+mn-cs"/>
              </a:rPr>
            </a:br>
            <a:endParaRPr lang="en-US" sz="1600" dirty="0">
              <a:cs typeface="+mn-cs"/>
            </a:endParaRPr>
          </a:p>
        </p:txBody>
      </p:sp>
    </p:spTree>
    <p:extLst>
      <p:ext uri="{BB962C8B-B14F-4D97-AF65-F5344CB8AC3E}">
        <p14:creationId xmlns:p14="http://schemas.microsoft.com/office/powerpoint/2010/main" val="288841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יומן מסע / אביב גפן ואריק איינשטיין  אינספור שבילים ויציאה  רושם בתוך יומן מסע  להתערבב ולא להיבלע  רושם בתוך יומן מסע   והיה אם מישהו בא  אל תסתובב  כי זה תמיד יכול להיות  זה שידליק לך את הלב  יפרוק את הכאב בשלווה   מגע הרוך גובר על המכה  רושם בתוך יומן מסע  כולנו עשויים אבק של אהבה  רושם בתוך יומן מסע   מביטים למעלה ונושאים תפילות  כשבינתיים שוכחים  שהמשמעות לחיות  היא לשאול את השאלות ולענות   והיה אם מישהו בא...   אינספור שבילים ויציאה רושם בתוך יומן מסע, והבחירה שלנו באיזה שביל ללכת ולאן לצאת היא שקובעת את המסע –  מה אני רוצה? לאן אני רוצה? אפשר לבחור שביל אחר?  זה מהות המסע שלנו – לא לשכוח שהמשמעות לחיות היא לשאול את השאלות ולענות... ואז לשאול שוב...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יומן מסע / אביב גפן ואריק איינשטיין  אינספור שבילים ויציאה  רושם בתוך יומן מסע  להתערבב ולא להיבלע  רושם בתוך יומן מסע   והיה אם מישהו בא  אל תסתובב  כי זה תמיד יכול להיות  זה שידליק לך את הלב  יפרוק את הכאב בשלווה   מגע הרוך גובר על המכה  רושם בתוך יומן מסע  כולנו עשויים אבק של אהבה  רושם בתוך יומן מסע   מביטים למעלה ונושאים תפילות  כשבינתיים שוכחים  שהמשמעות לחיות  היא לשאול את השאלות ולענות   והיה אם מישהו בא...   אינספור שבילים ויציאה רושם בתוך יומן מסע, והבחירה שלנו באיזה שביל ללכת ולאן לצאת היא שקובעת את המסע –  מה אני רוצה? לאן אני רוצה? אפשר לבחור שביל אחר?  זה מהות המסע שלנו – לא לשכוח שהמשמעות לחיות היא לשאול את השאלות ולענות... ואז לשאול שוב...</dc:title>
  <dc:creator>Matrix</dc:creator>
  <cp:lastModifiedBy>Matrix</cp:lastModifiedBy>
  <cp:revision>2</cp:revision>
  <dcterms:created xsi:type="dcterms:W3CDTF">2017-11-12T10:21:00Z</dcterms:created>
  <dcterms:modified xsi:type="dcterms:W3CDTF">2017-11-12T10:22:51Z</dcterms:modified>
</cp:coreProperties>
</file>