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4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58F6-D1DC-4D1D-96E6-9637379AF081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28CF-BB8A-486F-926E-B5D0C29E8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25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58F6-D1DC-4D1D-96E6-9637379AF081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28CF-BB8A-486F-926E-B5D0C29E8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074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58F6-D1DC-4D1D-96E6-9637379AF081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28CF-BB8A-486F-926E-B5D0C29E8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64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58F6-D1DC-4D1D-96E6-9637379AF081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28CF-BB8A-486F-926E-B5D0C29E8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9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58F6-D1DC-4D1D-96E6-9637379AF081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28CF-BB8A-486F-926E-B5D0C29E8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26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58F6-D1DC-4D1D-96E6-9637379AF081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28CF-BB8A-486F-926E-B5D0C29E8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41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58F6-D1DC-4D1D-96E6-9637379AF081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28CF-BB8A-486F-926E-B5D0C29E8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558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58F6-D1DC-4D1D-96E6-9637379AF081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28CF-BB8A-486F-926E-B5D0C29E8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38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58F6-D1DC-4D1D-96E6-9637379AF081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28CF-BB8A-486F-926E-B5D0C29E8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18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58F6-D1DC-4D1D-96E6-9637379AF081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28CF-BB8A-486F-926E-B5D0C29E8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12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58F6-D1DC-4D1D-96E6-9637379AF081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28CF-BB8A-486F-926E-B5D0C29E8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637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58F6-D1DC-4D1D-96E6-9637379AF081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C28CF-BB8A-486F-926E-B5D0C29E8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46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wJiGK1uNY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20408" y="931807"/>
            <a:ext cx="6096000" cy="56130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1400" b="1" kern="1800" dirty="0" smtClean="0">
                <a:solidFill>
                  <a:srgbClr val="FE6809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 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אם כבר אז ליפול חזק אחרי שניסית 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ואם כבר אז לדעת שנתת הכול 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אם כבר לא לדעת, להמשיך ולשאול 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אם כבר אז בכל הכוח מול העולם הזה 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אם כבר בדרכים שרק אתה תנתב 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כי בשבילים האלה יחכו התשובות 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אל תשכח, הכול זה כמו גלגל מסתובב 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על כל אחד שעולה יש אחד שיורד 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לא להביט אחור, ללכת לא לעצור 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אולי תפגוש אחת, תרצה לתת לה הכול 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תמצא אצלה תשובות, תדע את כל הסודות 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וכשתלכו ביחד אז הזמן יעצור 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אם כבר לעזוב אז להשאיר את זה מאחור 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ולדעת שתשוב הכול ישתנה 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ועכשיו זה הזמן אז אתה כבר לא מחכה 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אם כבר אז בכל הכוח מול העולם הזה 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אם כבר אז לדעת שנתת הכול 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he-IL" sz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אם כבר לא לדעת, להמשיך ולשאול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52796" y="442784"/>
            <a:ext cx="2831224" cy="4050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he-IL" sz="2000" b="1" kern="1800" dirty="0" smtClean="0">
                <a:solidFill>
                  <a:srgbClr val="FE680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גלגל מסתובב \ עידן רייכל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0384" y="1390433"/>
            <a:ext cx="5542384" cy="2151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אם כבר לא לדעת אז להמשיך לשאול, ואם כבר אז לדעת שנתת </a:t>
            </a:r>
            <a:r>
              <a:rPr lang="he-IL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הכל</a:t>
            </a:r>
            <a:r>
              <a:rPr lang="he-IL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אל תשכח, </a:t>
            </a:r>
            <a:r>
              <a:rPr lang="he-IL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הכל</a:t>
            </a:r>
            <a:r>
              <a:rPr lang="he-IL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זה כמו גלגל מסתובב – בתקופה </a:t>
            </a:r>
            <a:r>
              <a:rPr lang="he-IL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שהכל</a:t>
            </a:r>
            <a:r>
              <a:rPr lang="he-IL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לחוץ ויש כל כך הרבה לעשות – בגרויות מבחנים סיכומים עבודות ואם כבר יש ועושים אז בכל הכוח , לעשות ולתת גם אם קשה ויש אתגרים בסוף זה זמני כי הגלגל ממשיך להסתובב ואנחנו יכולים לשלוט במהירות הגלגל אבל לא לעצור אותו . אם כבר לא לדעת, להמשיך ולשאול.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637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Matrix</dc:creator>
  <cp:lastModifiedBy>Matrix</cp:lastModifiedBy>
  <cp:revision>1</cp:revision>
  <dcterms:created xsi:type="dcterms:W3CDTF">2018-05-27T10:08:26Z</dcterms:created>
  <dcterms:modified xsi:type="dcterms:W3CDTF">2018-05-27T10:12:26Z</dcterms:modified>
</cp:coreProperties>
</file>