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74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D52-DF06-4B3E-A9D4-DD662E3B588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A5AA-2AA9-4C07-972D-4DE6B9F9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D52-DF06-4B3E-A9D4-DD662E3B588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A5AA-2AA9-4C07-972D-4DE6B9F9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3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D52-DF06-4B3E-A9D4-DD662E3B588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A5AA-2AA9-4C07-972D-4DE6B9F9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6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D52-DF06-4B3E-A9D4-DD662E3B588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A5AA-2AA9-4C07-972D-4DE6B9F9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7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D52-DF06-4B3E-A9D4-DD662E3B588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A5AA-2AA9-4C07-972D-4DE6B9F9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0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D52-DF06-4B3E-A9D4-DD662E3B588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A5AA-2AA9-4C07-972D-4DE6B9F9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9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D52-DF06-4B3E-A9D4-DD662E3B588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A5AA-2AA9-4C07-972D-4DE6B9F9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33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D52-DF06-4B3E-A9D4-DD662E3B588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A5AA-2AA9-4C07-972D-4DE6B9F9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8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D52-DF06-4B3E-A9D4-DD662E3B588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A5AA-2AA9-4C07-972D-4DE6B9F9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8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D52-DF06-4B3E-A9D4-DD662E3B588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A5AA-2AA9-4C07-972D-4DE6B9F9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6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D52-DF06-4B3E-A9D4-DD662E3B588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A5AA-2AA9-4C07-972D-4DE6B9F9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6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0ED52-DF06-4B3E-A9D4-DD662E3B588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6A5AA-2AA9-4C07-972D-4DE6B9F9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8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Y6jtudCUUQ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70914" y="1163941"/>
            <a:ext cx="6096000" cy="4325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הרוח תמיד נותרת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לא מצאתי מקום,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היא משיבה לגשם גם מביאה טל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עונת הרוח הקבועה.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/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כך אדמת ירושלים מחכה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מי יבוא לעומק זה,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הבור פתוח מטה עוד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אפשר לראות ימים אחרים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אחרים</a:t>
            </a: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..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/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הרוח מביאה את הים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מחזיקה חוף וסירה,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בבוקר מים שלמים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לפזר חול בילד משחק,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משחק...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/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אחר כך הרוח לבתי תינוקת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את </a:t>
            </a:r>
            <a:r>
              <a:rPr lang="he-IL" sz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הכל</a:t>
            </a: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מביאה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he-IL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74089" y="392086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sz="2000" b="1" dirty="0" smtClean="0">
                <a:hlinkClick r:id="rId2"/>
              </a:rPr>
              <a:t>משיב הרוח/ אביתר בנאי 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30963" y="1163941"/>
            <a:ext cx="473995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1400" dirty="0" smtClean="0"/>
              <a:t>הרוח תמיד נותרת , למצוא את המקום מביאה גשם אבל גם טל , דוחפת אבל גם בולמת. ואנו רוצים כי הרוח תלווה ותעודד ותייצר עומק בדרך שלנו.                                                                      כך אדמת ירושלים מחכה – יום ירושלים אותו אנו נחגוג ביום ראשון מהווה נקודת ציון היסטורית של האיחוד שלעיתים גם מעורר פירוד. הבחירה ברוח שתדחוף ותלווה היא בידיים שלנו – אחר כך הרוח לבתי תינוקות </a:t>
            </a:r>
            <a:r>
              <a:rPr lang="he-IL" sz="1400" dirty="0" err="1" smtClean="0"/>
              <a:t>הכל</a:t>
            </a:r>
            <a:r>
              <a:rPr lang="he-IL" sz="1400" dirty="0" smtClean="0"/>
              <a:t> מביאה ...                                                                                               "למה ירושלים, למה אני. למה לא עיר אחרת למה לא אדם אחר?  פעם עמדתי לפני הכותל המערבי ופתאום, להקת ציפורים עלתה למעלה בקריאות ובמשק כנפיים, כמו </a:t>
            </a:r>
            <a:r>
              <a:rPr lang="he-IL" sz="1400" dirty="0" err="1" smtClean="0"/>
              <a:t>פתקות</a:t>
            </a:r>
            <a:r>
              <a:rPr lang="he-IL" sz="1400" dirty="0" smtClean="0"/>
              <a:t> בקשה שהשתחררו מבין האבנים הגדולות והכבדות ועפו אל על". (יהודה עמיחי )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29873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</dc:creator>
  <cp:lastModifiedBy>Matrix</cp:lastModifiedBy>
  <cp:revision>3</cp:revision>
  <dcterms:created xsi:type="dcterms:W3CDTF">2018-05-19T20:35:00Z</dcterms:created>
  <dcterms:modified xsi:type="dcterms:W3CDTF">2018-05-19T20:41:05Z</dcterms:modified>
</cp:coreProperties>
</file>