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8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7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0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3B4A-7EF0-48D2-8946-2B517FF6B597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B24B-0EE4-4C9C-A44C-984C0CDC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4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004" y="594440"/>
            <a:ext cx="26869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200" b="1" dirty="0" smtClean="0"/>
              <a:t>אור חדש \ מתי שריקי </a:t>
            </a:r>
            <a:endParaRPr lang="en-US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4655976" y="1301973"/>
            <a:ext cx="7007290" cy="3998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סמטאות של אבן                       כביש סואן 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רגליים רצות                             מול אבן דוממת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אל אור של בוקר                       הם רצים אל המחר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שנים רבות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עכשיו מאוחר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חיכיתי לרגע שלם                     והתפילה שלי אילמת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אתה שחולם                            כי העיניים שרות, הידיים כבולות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בוא איתי יחד                           מי יבנה לי בית, אומרות הצרות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נצח את הפחד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אור חדש על ציון תאיר              אור חדש על ציון תאיר...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זה השביל שמזכיר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שהאור מעבר לקיר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אור חדש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מסנוור ולא מוכר 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מבשר את המחר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3061" y="1463867"/>
            <a:ext cx="41801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 smtClean="0"/>
              <a:t>רגליים רצות אל אור של בוקר שנים רבות – אנו כל הזמן בתנועה אל עבר המטרות והיעדים שאנו מציבים – יש אתגרים בדרך אך אתה שחולם נצח את הפחד – אור חדש על ציון תאיר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2018-02-10T09:49:11Z</dcterms:created>
  <dcterms:modified xsi:type="dcterms:W3CDTF">2018-02-10T09:49:52Z</dcterms:modified>
</cp:coreProperties>
</file>