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459D-2BB0-4361-9DEC-9325763638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6FC3-E533-4C49-A33B-96A746AF58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18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459D-2BB0-4361-9DEC-9325763638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6FC3-E533-4C49-A33B-96A746AF58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106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459D-2BB0-4361-9DEC-9325763638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6FC3-E533-4C49-A33B-96A746AF58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55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459D-2BB0-4361-9DEC-9325763638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6FC3-E533-4C49-A33B-96A746AF58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46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459D-2BB0-4361-9DEC-9325763638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6FC3-E533-4C49-A33B-96A746AF58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083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459D-2BB0-4361-9DEC-9325763638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6FC3-E533-4C49-A33B-96A746AF58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6900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459D-2BB0-4361-9DEC-9325763638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6FC3-E533-4C49-A33B-96A746AF58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3838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459D-2BB0-4361-9DEC-9325763638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6FC3-E533-4C49-A33B-96A746AF58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944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459D-2BB0-4361-9DEC-9325763638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6FC3-E533-4C49-A33B-96A746AF58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91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459D-2BB0-4361-9DEC-9325763638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6FC3-E533-4C49-A33B-96A746AF58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6127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459D-2BB0-4361-9DEC-9325763638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6FC3-E533-4C49-A33B-96A746AF58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312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4459D-2BB0-4361-9DEC-9325763638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26FC3-E533-4C49-A33B-96A746AF58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717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793358" y="202556"/>
            <a:ext cx="25234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000" b="1" dirty="0">
                <a:solidFill>
                  <a:prstClr val="black"/>
                </a:solidFill>
              </a:rPr>
              <a:t>משלוח מנות/ דודו ברק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887618" y="849086"/>
          <a:ext cx="5429188" cy="5892510"/>
        </p:xfrm>
        <a:graphic>
          <a:graphicData uri="http://schemas.openxmlformats.org/drawingml/2006/table">
            <a:tbl>
              <a:tblPr rtl="1" firstRow="1" firstCol="1" bandRow="1"/>
              <a:tblGrid>
                <a:gridCol w="2924836"/>
                <a:gridCol w="2504352"/>
              </a:tblGrid>
              <a:tr h="589251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אני שושנת יעקב,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צהלה ושמחה,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הנה אני יוצאת לרחוב,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אליך ואליך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עם מגשים ומגדנות,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אסתר בת אביחיל,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מצוות משלוח המנות,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עלי, יומם וליל.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אני שושנת יעקב,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גם ושתי וגם </a:t>
                      </a:r>
                      <a:r>
                        <a:rPr lang="he-IL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זרש</a:t>
                      </a: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,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אני היא בעלת האוב,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אולי פיה זוהרת.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עם תחפושות ורעשנים,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עם מסכות של אופי,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לכל המון האביונים,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לכל מלכות היופי.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אני שושנת יעקב,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כל עוד אני לא אעזוב,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כולם, ללא אי הבנות,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יזכו למשלוחי מנות.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76" marR="5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אני שושנת יעקב,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מבוקר ועד ערב,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לרגע אני פו הדוב,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לרגע, </a:t>
                      </a:r>
                      <a:r>
                        <a:rPr lang="he-IL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בילבי</a:t>
                      </a: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גרב.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או הקוסם מארץ עוץ,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אולי צפור גן עדן,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בתכלת מרדכי, בבוץ,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מעיר לעיר נודדת.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כשושנה בשושנים,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אני סמוקה מיין,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גם אגנים, גם קנקנים,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אמזוג מנה אפיים,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אוזני המן, גדולי מידה,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עם שוקולד, עם פרג,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אגיש לכם לצד חידה: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"מיהי מלכת הערב?"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אני שושנת יעקב,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כל עוד אני לא אעזוב,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כולם, ללא אי הבנות,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יזכו למשלוחי מנות.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אני שושנת יעקב,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כל עוד אני לא אעזוב,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אגב, גבירתי ואדוני,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מלכת הערב זו אני.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76" marR="5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727788" y="849086"/>
            <a:ext cx="450668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e-IL" dirty="0">
                <a:solidFill>
                  <a:prstClr val="black"/>
                </a:solidFill>
              </a:rPr>
              <a:t>שושנת יעקב צהלה ושמחה – שושנת יעקב  - משל לעם ישראל, אנחנו, כל אחד ואחת מאתנו. שושנת יעקב– כל עוד אני לא אעזוב, כולם ללא אי הבנות, יזכו למשלוחי מנות... וזה מה שאנחנו צריכים להיות ולעשות לתת בשמחה . זו המהות של פורים, לתת האחד לשני אך הדגש הוא מתוך שמחה וצהלה...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0872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Times New Roman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Matrix</dc:creator>
  <cp:lastModifiedBy>Matrix</cp:lastModifiedBy>
  <cp:revision>1</cp:revision>
  <dcterms:created xsi:type="dcterms:W3CDTF">2018-02-26T06:15:56Z</dcterms:created>
  <dcterms:modified xsi:type="dcterms:W3CDTF">2018-02-26T06:16:23Z</dcterms:modified>
</cp:coreProperties>
</file>