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5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2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9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1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4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9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0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CBE9-2066-42F0-9E47-9A2C3BD15FCD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271B-DDDD-4D8A-BC0E-3E8E21EB7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0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auW62xmwZ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50089"/>
              </p:ext>
            </p:extLst>
          </p:nvPr>
        </p:nvGraphicFramePr>
        <p:xfrm>
          <a:off x="5822301" y="662474"/>
          <a:ext cx="5416482" cy="6019483"/>
        </p:xfrm>
        <a:graphic>
          <a:graphicData uri="http://schemas.openxmlformats.org/drawingml/2006/table">
            <a:tbl>
              <a:tblPr rtl="1" firstRow="1" firstCol="1" bandRow="1"/>
              <a:tblGrid>
                <a:gridCol w="2708241"/>
                <a:gridCol w="2708241"/>
              </a:tblGrid>
              <a:tr h="589694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אני כאן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באתי לעולם לתת את הזמן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אהלן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מי שקיוויתי שיהיה פה כאן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כולם. נעים מאוד אני מוכן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באתי להבין את היעוד שלי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מה המטרה של הביקור שלי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רוצה להיות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האם זה אפשרי?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מי ילך איתי?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האם זה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אמיתי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?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והכל עוד לפניי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כולם רצים מהר מדי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הם מנסים לסמוך עליי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זה לא כדאי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אז בוא נראה מה אני יכול ומה אני רוצה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ללכת על בטוח או על הקצה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מה שירצו או מה שארצה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צד מרצה או צד מרוצה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הזמן אומרים לי לך תדע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בוחר לברר מהלא נודע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יגידו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597" marR="51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1, 2, 3 הנה זה בא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קודם גן יסודי ואז תיכון צבא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אתה תראה את העולם ואז תמצא תשובה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אולי גם אהבה תחליף עוד עבודה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ואם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כבר נקבע לי אז מה אקבע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תנו לי לגלות לבד תעשו טובה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והכל עוד לפניי...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רוצה להבין את מקורות אדם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לנסות לשנות כמה סדרי עולם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להשאיר חותם להיות טוב עם כולם ועוד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ועוד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גם וגם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וגם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וגם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וגם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להגשים חלום עבור מישהו זר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להספיק לרקוד על איזה גשר צר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לחצות אוקיינוסים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מירוץ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מדבר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להיות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אמיתי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להיות מאושר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אז אני שר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והכל עוד לפניי...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הנה אני כאן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באתי עולם לתת את הזמן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אהלן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כל מי שקיוויתי שיהיה פה כאן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כולם. נעים מאוד אני מוכן.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800" b="1" kern="1800" dirty="0">
                          <a:solidFill>
                            <a:srgbClr val="FE680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597" marR="51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547" y="662474"/>
            <a:ext cx="48052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he-IL" dirty="0">
                <a:latin typeface="Arial" panose="020B0604020202020204" pitchFamily="34" charset="0"/>
              </a:rPr>
              <a:t>אז בוא נראה מה אני יכול ומה אני רוצה... אנו יכולים לעשות כמעט כל דבר, זה נופל וקם על רצון עד כמה אני רוצה את זה – אחת התשובות האינסטינקטיביות הנפוצות כבר מגיל צעיר מאוד זה, "לא רוצה – לא </a:t>
            </a:r>
            <a:r>
              <a:rPr lang="he-IL" dirty="0" err="1">
                <a:latin typeface="Arial" panose="020B0604020202020204" pitchFamily="34" charset="0"/>
              </a:rPr>
              <a:t>צה</a:t>
            </a:r>
            <a:r>
              <a:rPr lang="he-IL" dirty="0">
                <a:latin typeface="Arial" panose="020B0604020202020204" pitchFamily="34" charset="0"/>
              </a:rPr>
              <a:t>". צריך לרצות להבין כדי להבין ולרצות את מה שאני רוצה ולא מה שרוצים – לאפשר את הבחירה ולהיות מרוצה ולא מרצה... אני רוצה להבין את מקורות אדם לנסות לשנות סדרי עולם להשאיר חותם להיות טוב עם כולם ועוד </a:t>
            </a:r>
            <a:r>
              <a:rPr lang="he-IL" dirty="0" err="1">
                <a:latin typeface="Arial" panose="020B0604020202020204" pitchFamily="34" charset="0"/>
              </a:rPr>
              <a:t>ועוד</a:t>
            </a:r>
            <a:r>
              <a:rPr lang="he-IL" dirty="0">
                <a:latin typeface="Arial" panose="020B0604020202020204" pitchFamily="34" charset="0"/>
              </a:rPr>
              <a:t> </a:t>
            </a:r>
            <a:r>
              <a:rPr lang="he-IL" dirty="0" err="1">
                <a:latin typeface="Arial" panose="020B0604020202020204" pitchFamily="34" charset="0"/>
              </a:rPr>
              <a:t>ועוד</a:t>
            </a:r>
            <a:r>
              <a:rPr lang="he-IL" dirty="0">
                <a:latin typeface="Arial" panose="020B0604020202020204" pitchFamily="34" charset="0"/>
              </a:rPr>
              <a:t> ... להיות </a:t>
            </a:r>
            <a:r>
              <a:rPr lang="he-IL" dirty="0" err="1">
                <a:latin typeface="Arial" panose="020B0604020202020204" pitchFamily="34" charset="0"/>
              </a:rPr>
              <a:t>אמיתי</a:t>
            </a:r>
            <a:r>
              <a:rPr lang="he-IL" dirty="0">
                <a:latin typeface="Arial" panose="020B0604020202020204" pitchFamily="34" charset="0"/>
              </a:rPr>
              <a:t> להיות מאושר וכל זה כי אני בוחר...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9599" y="102637"/>
            <a:ext cx="3993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000" b="1" dirty="0" err="1" smtClean="0">
                <a:hlinkClick r:id="rId2"/>
              </a:rPr>
              <a:t>הכל</a:t>
            </a:r>
            <a:r>
              <a:rPr lang="he-IL" sz="2000" b="1" dirty="0" smtClean="0">
                <a:hlinkClick r:id="rId2"/>
              </a:rPr>
              <a:t> עוד לפניי / התקווה 6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149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2017-11-18T07:49:12Z</dcterms:created>
  <dcterms:modified xsi:type="dcterms:W3CDTF">2017-11-18T07:57:23Z</dcterms:modified>
</cp:coreProperties>
</file>