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61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169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75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9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54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1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5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979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997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82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E75A-36ED-470E-AA19-E877DBC16DF4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66782-500E-4171-9A89-4ABF2489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48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30pfWIQfoo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138995"/>
              </p:ext>
            </p:extLst>
          </p:nvPr>
        </p:nvGraphicFramePr>
        <p:xfrm>
          <a:off x="5704257" y="1432165"/>
          <a:ext cx="5411470" cy="4192715"/>
        </p:xfrm>
        <a:graphic>
          <a:graphicData uri="http://schemas.openxmlformats.org/drawingml/2006/table">
            <a:tbl>
              <a:tblPr rtl="1" firstRow="1" firstCol="1" bandRow="1"/>
              <a:tblGrid>
                <a:gridCol w="2705735"/>
                <a:gridCol w="2705735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 </a:t>
                      </a:r>
                      <a:r>
                        <a:rPr lang="he-IL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הגיע </a:t>
                      </a: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הזמן להתעורר 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לעזוב </a:t>
                      </a:r>
                      <a:r>
                        <a:rPr lang="he-I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הכל</a:t>
                      </a: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להתגבר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לשוב הביתה לא לחפש מקום אחר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הגיע הזמן להשתנות 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גם אם פספסנו כמה תחנות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אפשר לרדת יש רכבת חזרה לשכונות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הכל</a:t>
                      </a: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אפשר רק אם נרצה 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המחפש תמיד מוצא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גם אם הוא נמצא אי שם הרחק בקצה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דלתות שמיים לא ננעלו 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כשהבן קורא הצילו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אז אבא שבשמיים מגיע אפילו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אפילו שעשינו משהו רע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הוא מוחל וסולח מוחל וסולח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מושיט ידו לעזרה ונותן ברחמיו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את </a:t>
                      </a:r>
                      <a:r>
                        <a:rPr lang="he-I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הכח</a:t>
                      </a: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לתקן ולשוב אליו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הגיע הזמן להתחרט אם כבר לברוח אז מהחטא 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אם כבר לקחת אז לקחת בשביל לתת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וזה הזמן להתקרב לא לפחד מהכאב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ואם לתת אז כבר לתת מכל הלב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הכל</a:t>
                      </a: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 אפשר רק אם נרצה 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המחפש תמיד מוצא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גם אם הוא נמצא אי שם הרחק בקצה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/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דלתות שמיים לא ננעלו 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כשהבן קורא הצילו</a:t>
                      </a:r>
                      <a:b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</a:b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ahoma" panose="020B0604030504040204" pitchFamily="34" charset="0"/>
                        </a:rPr>
                        <a:t>אז אבא שבשמיים מגיע אפילו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039244" y="581069"/>
            <a:ext cx="3076483" cy="4223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 rtl="1">
              <a:lnSpc>
                <a:spcPct val="115000"/>
              </a:lnSpc>
            </a:pPr>
            <a:r>
              <a:rPr lang="he-IL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  <a:hlinkClick r:id="rId2"/>
              </a:rPr>
              <a:t>לשוב הביתה </a:t>
            </a:r>
            <a:r>
              <a:rPr lang="he-IL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/ ישי ריבו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910" y="1136223"/>
            <a:ext cx="476172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endParaRPr lang="he-IL" dirty="0" smtClean="0"/>
          </a:p>
          <a:p>
            <a:pPr lvl="1" algn="r"/>
            <a:r>
              <a:rPr lang="he-IL" dirty="0" err="1" smtClean="0"/>
              <a:t>הכל</a:t>
            </a:r>
            <a:r>
              <a:rPr lang="he-IL" dirty="0" smtClean="0"/>
              <a:t> אפשר רק אם נרצה, המחפש תמיד מוצא – כל שנותר זה לבחור לרצות ולבחור לחפש , והבחירה היא אך ורק שלנו – תמיד יהיו תירוצים למה לא, ומי האשמים בלא. הגיע הזמן להתעורר לעזוב </a:t>
            </a:r>
            <a:r>
              <a:rPr lang="he-IL" dirty="0" err="1" smtClean="0"/>
              <a:t>הכל</a:t>
            </a:r>
            <a:r>
              <a:rPr lang="he-IL" dirty="0" smtClean="0"/>
              <a:t> להתגבר לשוב הביתה לא לחפש מקום אחר... כי הבחירה הנכונה תמיד תהיה מלווה בשמחה.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168632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Matrix</dc:creator>
  <cp:lastModifiedBy>Matrix</cp:lastModifiedBy>
  <cp:revision>1</cp:revision>
  <dcterms:created xsi:type="dcterms:W3CDTF">2017-12-04T07:20:50Z</dcterms:created>
  <dcterms:modified xsi:type="dcterms:W3CDTF">2017-12-04T07:21:32Z</dcterms:modified>
</cp:coreProperties>
</file>