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D6FD-3EF1-4850-9D24-B81DA83CF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74D8-2E7F-4107-90C4-5FE6A38711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5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D6FD-3EF1-4850-9D24-B81DA83CF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74D8-2E7F-4107-90C4-5FE6A38711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9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D6FD-3EF1-4850-9D24-B81DA83CF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74D8-2E7F-4107-90C4-5FE6A38711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4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D6FD-3EF1-4850-9D24-B81DA83CF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74D8-2E7F-4107-90C4-5FE6A38711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D6FD-3EF1-4850-9D24-B81DA83CF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74D8-2E7F-4107-90C4-5FE6A38711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3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D6FD-3EF1-4850-9D24-B81DA83CF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74D8-2E7F-4107-90C4-5FE6A38711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90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D6FD-3EF1-4850-9D24-B81DA83CF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74D8-2E7F-4107-90C4-5FE6A38711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46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D6FD-3EF1-4850-9D24-B81DA83CF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74D8-2E7F-4107-90C4-5FE6A38711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89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D6FD-3EF1-4850-9D24-B81DA83CF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74D8-2E7F-4107-90C4-5FE6A38711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7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D6FD-3EF1-4850-9D24-B81DA83CF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74D8-2E7F-4107-90C4-5FE6A38711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35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D6FD-3EF1-4850-9D24-B81DA83CF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74D8-2E7F-4107-90C4-5FE6A38711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31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4D6FD-3EF1-4850-9D24-B81DA83CF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674D8-2E7F-4107-90C4-5FE6A38711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993506" y="1345416"/>
          <a:ext cx="5411470" cy="3995928"/>
        </p:xfrm>
        <a:graphic>
          <a:graphicData uri="http://schemas.openxmlformats.org/drawingml/2006/table">
            <a:tbl>
              <a:tblPr rtl="1" firstRow="1" firstCol="1" bandRow="1"/>
              <a:tblGrid>
                <a:gridCol w="2705735"/>
                <a:gridCol w="2705735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כל חיי אתה היית לי מורה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את הדרך בחסדך הראית לי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האמת שלך תמיד אצלי בלב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גם אם לפעמים זה נחלש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לא אשכח אותך, לא אשכח אותך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לעולם היא לי דרכך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מנסה לצעוד בלי למעוד שנית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גם אם לפעמים קשה קצת בשבילי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בתוך ים של פיתוי שוחה אני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אז דמותך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למולי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לחזק אותי ולשמור עלי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לכוון מלמעלה את חיי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רק אל תפגע בשום אדם, גם לא בעצמך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והישמר תמיד על נפשך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תגרום גם נחת והמון שמחה לאוהביך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ואל תאמר נואש ואל תשכח אמונתך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האל ישמור עליך אם תמשיך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לבדוק את צעדיך בוודאי תשאף וגם תגיע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ללל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...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הלוואי בבוא היום ידעו כולם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קצת על תום ועל אמת פה בעולם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על אדון מרום שוכן שמיים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על אהבה בשניים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הלוואי בבוא היום ידעו כולם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על תום וצדק בעולם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57592" y="559836"/>
            <a:ext cx="404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000" b="1" kern="1800">
                <a:solidFill>
                  <a:prstClr val="black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מורה לחיים / עמיר בניון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943" y="1345416"/>
            <a:ext cx="52717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he-IL" dirty="0">
                <a:solidFill>
                  <a:prstClr val="black"/>
                </a:solidFill>
              </a:rPr>
              <a:t>יום המורה – יום של הכרת תודה –                          האמת שלך תמיד אצלי בלב – לא אשכח אותך לא אשכח. </a:t>
            </a:r>
          </a:p>
          <a:p>
            <a:pPr lvl="1" algn="r"/>
            <a:r>
              <a:rPr lang="he-IL" dirty="0">
                <a:solidFill>
                  <a:prstClr val="black"/>
                </a:solidFill>
              </a:rPr>
              <a:t>אנו משפיעים על חיים מתוך אמונה בדרך ואהבה לאחר – תודה לכל אחד ואחת מכם, גאה להיות חלק 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612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1</cp:revision>
  <dcterms:created xsi:type="dcterms:W3CDTF">2017-12-13T17:28:52Z</dcterms:created>
  <dcterms:modified xsi:type="dcterms:W3CDTF">2017-12-13T17:29:20Z</dcterms:modified>
</cp:coreProperties>
</file>