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9D2E02-A013-4A8F-9F45-E8885C56C8CC}"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F2ADB-1A66-4E1B-98E4-5B294D9F4001}" type="slidenum">
              <a:rPr lang="en-US" smtClean="0"/>
              <a:t>‹#›</a:t>
            </a:fld>
            <a:endParaRPr lang="en-US"/>
          </a:p>
        </p:txBody>
      </p:sp>
    </p:spTree>
    <p:extLst>
      <p:ext uri="{BB962C8B-B14F-4D97-AF65-F5344CB8AC3E}">
        <p14:creationId xmlns:p14="http://schemas.microsoft.com/office/powerpoint/2010/main" val="679385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D2E02-A013-4A8F-9F45-E8885C56C8CC}"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F2ADB-1A66-4E1B-98E4-5B294D9F4001}" type="slidenum">
              <a:rPr lang="en-US" smtClean="0"/>
              <a:t>‹#›</a:t>
            </a:fld>
            <a:endParaRPr lang="en-US"/>
          </a:p>
        </p:txBody>
      </p:sp>
    </p:spTree>
    <p:extLst>
      <p:ext uri="{BB962C8B-B14F-4D97-AF65-F5344CB8AC3E}">
        <p14:creationId xmlns:p14="http://schemas.microsoft.com/office/powerpoint/2010/main" val="415204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D2E02-A013-4A8F-9F45-E8885C56C8CC}"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F2ADB-1A66-4E1B-98E4-5B294D9F4001}" type="slidenum">
              <a:rPr lang="en-US" smtClean="0"/>
              <a:t>‹#›</a:t>
            </a:fld>
            <a:endParaRPr lang="en-US"/>
          </a:p>
        </p:txBody>
      </p:sp>
    </p:spTree>
    <p:extLst>
      <p:ext uri="{BB962C8B-B14F-4D97-AF65-F5344CB8AC3E}">
        <p14:creationId xmlns:p14="http://schemas.microsoft.com/office/powerpoint/2010/main" val="322744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D2E02-A013-4A8F-9F45-E8885C56C8CC}"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F2ADB-1A66-4E1B-98E4-5B294D9F4001}" type="slidenum">
              <a:rPr lang="en-US" smtClean="0"/>
              <a:t>‹#›</a:t>
            </a:fld>
            <a:endParaRPr lang="en-US"/>
          </a:p>
        </p:txBody>
      </p:sp>
    </p:spTree>
    <p:extLst>
      <p:ext uri="{BB962C8B-B14F-4D97-AF65-F5344CB8AC3E}">
        <p14:creationId xmlns:p14="http://schemas.microsoft.com/office/powerpoint/2010/main" val="3056012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D2E02-A013-4A8F-9F45-E8885C56C8CC}"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F2ADB-1A66-4E1B-98E4-5B294D9F4001}" type="slidenum">
              <a:rPr lang="en-US" smtClean="0"/>
              <a:t>‹#›</a:t>
            </a:fld>
            <a:endParaRPr lang="en-US"/>
          </a:p>
        </p:txBody>
      </p:sp>
    </p:spTree>
    <p:extLst>
      <p:ext uri="{BB962C8B-B14F-4D97-AF65-F5344CB8AC3E}">
        <p14:creationId xmlns:p14="http://schemas.microsoft.com/office/powerpoint/2010/main" val="2765713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9D2E02-A013-4A8F-9F45-E8885C56C8CC}"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F2ADB-1A66-4E1B-98E4-5B294D9F4001}" type="slidenum">
              <a:rPr lang="en-US" smtClean="0"/>
              <a:t>‹#›</a:t>
            </a:fld>
            <a:endParaRPr lang="en-US"/>
          </a:p>
        </p:txBody>
      </p:sp>
    </p:spTree>
    <p:extLst>
      <p:ext uri="{BB962C8B-B14F-4D97-AF65-F5344CB8AC3E}">
        <p14:creationId xmlns:p14="http://schemas.microsoft.com/office/powerpoint/2010/main" val="3301447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9D2E02-A013-4A8F-9F45-E8885C56C8CC}"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BF2ADB-1A66-4E1B-98E4-5B294D9F4001}" type="slidenum">
              <a:rPr lang="en-US" smtClean="0"/>
              <a:t>‹#›</a:t>
            </a:fld>
            <a:endParaRPr lang="en-US"/>
          </a:p>
        </p:txBody>
      </p:sp>
    </p:spTree>
    <p:extLst>
      <p:ext uri="{BB962C8B-B14F-4D97-AF65-F5344CB8AC3E}">
        <p14:creationId xmlns:p14="http://schemas.microsoft.com/office/powerpoint/2010/main" val="698815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9D2E02-A013-4A8F-9F45-E8885C56C8CC}"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BF2ADB-1A66-4E1B-98E4-5B294D9F4001}" type="slidenum">
              <a:rPr lang="en-US" smtClean="0"/>
              <a:t>‹#›</a:t>
            </a:fld>
            <a:endParaRPr lang="en-US"/>
          </a:p>
        </p:txBody>
      </p:sp>
    </p:spTree>
    <p:extLst>
      <p:ext uri="{BB962C8B-B14F-4D97-AF65-F5344CB8AC3E}">
        <p14:creationId xmlns:p14="http://schemas.microsoft.com/office/powerpoint/2010/main" val="105465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D2E02-A013-4A8F-9F45-E8885C56C8CC}"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BF2ADB-1A66-4E1B-98E4-5B294D9F4001}" type="slidenum">
              <a:rPr lang="en-US" smtClean="0"/>
              <a:t>‹#›</a:t>
            </a:fld>
            <a:endParaRPr lang="en-US"/>
          </a:p>
        </p:txBody>
      </p:sp>
    </p:spTree>
    <p:extLst>
      <p:ext uri="{BB962C8B-B14F-4D97-AF65-F5344CB8AC3E}">
        <p14:creationId xmlns:p14="http://schemas.microsoft.com/office/powerpoint/2010/main" val="271596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D2E02-A013-4A8F-9F45-E8885C56C8CC}"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F2ADB-1A66-4E1B-98E4-5B294D9F4001}" type="slidenum">
              <a:rPr lang="en-US" smtClean="0"/>
              <a:t>‹#›</a:t>
            </a:fld>
            <a:endParaRPr lang="en-US"/>
          </a:p>
        </p:txBody>
      </p:sp>
    </p:spTree>
    <p:extLst>
      <p:ext uri="{BB962C8B-B14F-4D97-AF65-F5344CB8AC3E}">
        <p14:creationId xmlns:p14="http://schemas.microsoft.com/office/powerpoint/2010/main" val="1029902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D2E02-A013-4A8F-9F45-E8885C56C8CC}"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F2ADB-1A66-4E1B-98E4-5B294D9F4001}" type="slidenum">
              <a:rPr lang="en-US" smtClean="0"/>
              <a:t>‹#›</a:t>
            </a:fld>
            <a:endParaRPr lang="en-US"/>
          </a:p>
        </p:txBody>
      </p:sp>
    </p:spTree>
    <p:extLst>
      <p:ext uri="{BB962C8B-B14F-4D97-AF65-F5344CB8AC3E}">
        <p14:creationId xmlns:p14="http://schemas.microsoft.com/office/powerpoint/2010/main" val="3167749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D2E02-A013-4A8F-9F45-E8885C56C8CC}" type="datetimeFigureOut">
              <a:rPr lang="en-US" smtClean="0"/>
              <a:t>12/4/2017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F2ADB-1A66-4E1B-98E4-5B294D9F4001}" type="slidenum">
              <a:rPr lang="en-US" smtClean="0"/>
              <a:t>‹#›</a:t>
            </a:fld>
            <a:endParaRPr lang="en-US"/>
          </a:p>
        </p:txBody>
      </p:sp>
    </p:spTree>
    <p:extLst>
      <p:ext uri="{BB962C8B-B14F-4D97-AF65-F5344CB8AC3E}">
        <p14:creationId xmlns:p14="http://schemas.microsoft.com/office/powerpoint/2010/main" val="1606102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cWnP_6DXkLc"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61296646"/>
              </p:ext>
            </p:extLst>
          </p:nvPr>
        </p:nvGraphicFramePr>
        <p:xfrm>
          <a:off x="5853547" y="1707588"/>
          <a:ext cx="5411470" cy="4402328"/>
        </p:xfrm>
        <a:graphic>
          <a:graphicData uri="http://schemas.openxmlformats.org/drawingml/2006/table">
            <a:tbl>
              <a:tblPr rtl="1" firstRow="1" firstCol="1" bandRow="1"/>
              <a:tblGrid>
                <a:gridCol w="2705735"/>
                <a:gridCol w="2705735"/>
              </a:tblGrid>
              <a:tr h="0">
                <a:tc>
                  <a:txBody>
                    <a:bodyPr/>
                    <a:lstStyle/>
                    <a:p>
                      <a:pPr algn="r" rtl="1">
                        <a:lnSpc>
                          <a:spcPct val="115000"/>
                        </a:lnSpc>
                        <a:spcAft>
                          <a:spcPts val="0"/>
                        </a:spcAft>
                      </a:pPr>
                      <a:r>
                        <a:rPr lang="he-IL" sz="1200" b="1" kern="1800" dirty="0">
                          <a:solidFill>
                            <a:srgbClr val="FE6809"/>
                          </a:solidFill>
                          <a:effectLst/>
                          <a:latin typeface="Calibri" panose="020F0502020204030204" pitchFamily="34" charset="0"/>
                          <a:ea typeface="Times New Roman" panose="02020603050405020304" pitchFamily="18" charset="0"/>
                          <a:cs typeface="Tahoma" panose="020B0604030504040204" pitchFamily="34" charset="0"/>
                        </a:rPr>
                        <a:t> </a:t>
                      </a:r>
                      <a:endParaRPr lang="he-IL" sz="1200" b="0" kern="12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he-IL" sz="1200" dirty="0" smtClean="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לשלוח </a:t>
                      </a: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שורשים ולצמוח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ללמוד איך לא לברוח ולא להיעלם.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להיות כאן לעוד מחר ועוד אחד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ורק לא עוד לבד ולא להסתיים.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לראות את מה שאי אפשר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בסוף נוכל לגעת במה שלא ניתן.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יודע שהלב נשבר,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שאף פעם אין מספיק זמן.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כל החיים מחכים שיבוא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איזה רגע של חסד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כמו להביט אל תוך האור עד הסוף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ולראות שוב כמו ילד.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חדש בעיניים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דבש בשפתיים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בערך כל אלה.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0"/>
                        </a:spcAft>
                      </a:pP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לאהוב בלי חוק ובלי פחד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האמת - מלבד </a:t>
                      </a:r>
                      <a:r>
                        <a:rPr lang="he-IL" sz="1200" dirty="0" err="1">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היחד</a:t>
                      </a: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אין לנו דבר.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לתת יד, לסגור את המרחק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עד שהוא נמחק, עד שהוא נגמר.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לראות את מה שאי אפשר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בסוף נוכל לגעת במה שלא ניתן.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יודע שהלב נשבר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ושאף פעם אין מספיק זמן.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כל החיים מחכים שיבוא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איזה רגע של חסד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כמו להביט אל תוך האור עד הסוף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ולראות שוב כמו ילד.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חדש בעיניים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דבש בשפתיים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בערך כל אלה.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לראות את מה שאי אפשר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לגעת במה שלא ניתן.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יודע שהלב נשבר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אף פעם אין מספיק זמן.</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0"/>
                        </a:spcAft>
                      </a:pPr>
                      <a:r>
                        <a:rPr lang="he-IL" sz="1200" b="1" kern="1800" dirty="0">
                          <a:solidFill>
                            <a:srgbClr val="FE6809"/>
                          </a:solidFill>
                          <a:effectLst/>
                          <a:latin typeface="Calibri" panose="020F0502020204030204" pitchFamily="34" charset="0"/>
                          <a:ea typeface="Times New Roman" panose="02020603050405020304" pitchFamily="18" charset="0"/>
                          <a:cs typeface="Tahoma" panose="020B060403050404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6590380" y="793101"/>
            <a:ext cx="4674637" cy="400110"/>
          </a:xfrm>
          <a:prstGeom prst="rect">
            <a:avLst/>
          </a:prstGeom>
          <a:noFill/>
        </p:spPr>
        <p:txBody>
          <a:bodyPr wrap="square" rtlCol="0">
            <a:spAutoFit/>
          </a:bodyPr>
          <a:lstStyle/>
          <a:p>
            <a:pPr lvl="1" algn="r"/>
            <a:r>
              <a:rPr lang="he-IL" sz="2000" b="1" kern="1800" dirty="0">
                <a:solidFill>
                  <a:srgbClr val="FE6809"/>
                </a:solidFill>
                <a:latin typeface="Calibri" panose="020F0502020204030204" pitchFamily="34" charset="0"/>
                <a:ea typeface="Times New Roman" panose="02020603050405020304" pitchFamily="18" charset="0"/>
                <a:cs typeface="Tahoma" panose="020B0604030504040204" pitchFamily="34" charset="0"/>
                <a:hlinkClick r:id="rId2"/>
              </a:rPr>
              <a:t>רגע של חסד </a:t>
            </a:r>
            <a:r>
              <a:rPr lang="he-IL" sz="2000" b="1" kern="1800" dirty="0">
                <a:latin typeface="Calibri" panose="020F0502020204030204" pitchFamily="34" charset="0"/>
                <a:ea typeface="Times New Roman" panose="02020603050405020304" pitchFamily="18" charset="0"/>
                <a:cs typeface="Tahoma" panose="020B0604030504040204" pitchFamily="34" charset="0"/>
              </a:rPr>
              <a:t>/ </a:t>
            </a:r>
            <a:r>
              <a:rPr lang="he-IL" sz="2000" b="1" dirty="0">
                <a:latin typeface="Calibri" panose="020F0502020204030204" pitchFamily="34" charset="0"/>
                <a:ea typeface="Times New Roman" panose="02020603050405020304" pitchFamily="18" charset="0"/>
                <a:cs typeface="Tahoma" panose="020B0604030504040204" pitchFamily="34" charset="0"/>
              </a:rPr>
              <a:t>מ</a:t>
            </a:r>
            <a:r>
              <a:rPr lang="he-IL" sz="2000" b="1" dirty="0">
                <a:solidFill>
                  <a:srgbClr val="000000"/>
                </a:solidFill>
                <a:latin typeface="Calibri" panose="020F0502020204030204" pitchFamily="34" charset="0"/>
                <a:ea typeface="Times New Roman" panose="02020603050405020304" pitchFamily="18" charset="0"/>
                <a:cs typeface="Tahoma" panose="020B0604030504040204" pitchFamily="34" charset="0"/>
              </a:rPr>
              <a:t>וקי</a:t>
            </a:r>
            <a:r>
              <a:rPr lang="he-IL" sz="2000" dirty="0">
                <a:solidFill>
                  <a:srgbClr val="000000"/>
                </a:solidFill>
                <a:latin typeface="Calibri" panose="020F0502020204030204" pitchFamily="34" charset="0"/>
                <a:ea typeface="Times New Roman" panose="02020603050405020304" pitchFamily="18" charset="0"/>
                <a:cs typeface="Tahoma" panose="020B0604030504040204" pitchFamily="34" charset="0"/>
              </a:rPr>
              <a:t> </a:t>
            </a:r>
            <a:endParaRPr lang="en-US" sz="2000" dirty="0"/>
          </a:p>
        </p:txBody>
      </p:sp>
      <p:sp>
        <p:nvSpPr>
          <p:cNvPr id="6" name="TextBox 5"/>
          <p:cNvSpPr txBox="1"/>
          <p:nvPr/>
        </p:nvSpPr>
        <p:spPr>
          <a:xfrm>
            <a:off x="457201" y="1717005"/>
            <a:ext cx="4170784" cy="2862322"/>
          </a:xfrm>
          <a:prstGeom prst="rect">
            <a:avLst/>
          </a:prstGeom>
          <a:noFill/>
        </p:spPr>
        <p:txBody>
          <a:bodyPr wrap="square" rtlCol="0">
            <a:spAutoFit/>
          </a:bodyPr>
          <a:lstStyle/>
          <a:p>
            <a:pPr algn="r"/>
            <a:r>
              <a:rPr lang="he-IL" dirty="0" smtClean="0"/>
              <a:t>לשלוח שורשים ולצמוח, לראות את מה שאי אפשר, בסוף נוכל לגעת במה שלא ניתן. תהליך הצמיחה הוא איטי, להכות שורשים עמוקים וחזקים ואז הצמיחה מתחילה, אך על זה אנו צריכים את הכוחות מסביב – מים, דשן, אור השמש ואת היכולת להביט אל תוך האור עד הסוף ולראות, להקשיב ולדעת לבקש עזרה ובסוף נוכל לגעת במה שלא ניתן, אך חשוב שתמיד נזכור כי מלבד </a:t>
            </a:r>
            <a:r>
              <a:rPr lang="he-IL" dirty="0" err="1" smtClean="0"/>
              <a:t>היחד</a:t>
            </a:r>
            <a:r>
              <a:rPr lang="he-IL" dirty="0" smtClean="0"/>
              <a:t> אין לנו דבר... יחד נעשה ונצליח.</a:t>
            </a:r>
            <a:endParaRPr lang="en-US" dirty="0"/>
          </a:p>
        </p:txBody>
      </p:sp>
    </p:spTree>
    <p:extLst>
      <p:ext uri="{BB962C8B-B14F-4D97-AF65-F5344CB8AC3E}">
        <p14:creationId xmlns:p14="http://schemas.microsoft.com/office/powerpoint/2010/main" val="2437865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Tahoma</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Matrix</dc:creator>
  <cp:lastModifiedBy>Matrix</cp:lastModifiedBy>
  <cp:revision>1</cp:revision>
  <dcterms:created xsi:type="dcterms:W3CDTF">2017-12-04T07:09:42Z</dcterms:created>
  <dcterms:modified xsi:type="dcterms:W3CDTF">2017-12-04T07:10:23Z</dcterms:modified>
</cp:coreProperties>
</file>