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6172918-DBC9-4748-A257-29619FDE3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53E4936-7836-48C5-92A5-034AA8570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BF180C3-6FFE-4B20-9E1A-F22BB28D4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93D-B278-4533-85C4-949CB925DDDD}" type="datetimeFigureOut">
              <a:rPr lang="he-IL" smtClean="0"/>
              <a:t>כ"ח/אלול/תשע"ט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DAFAFC8-9D6B-4076-8C41-61AD122E6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78E361C-BDF7-49DC-B2F3-3B83D8A5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7D70-19A1-45D8-B982-FDD3F90292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785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7B617B3-1F0D-49DC-A1C6-83F51909C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916E859-1DA5-4109-B097-953E6D003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E179708-2A8E-4FB2-8E7A-A492ECCAD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93D-B278-4533-85C4-949CB925DDDD}" type="datetimeFigureOut">
              <a:rPr lang="he-IL" smtClean="0"/>
              <a:t>כ"ח/אלול/תשע"ט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36C72BF-A4FB-45AB-B0F7-2956E7C5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87D8823-B86B-4B0A-B505-9A3B5979D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7D70-19A1-45D8-B982-FDD3F90292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595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A39249D7-1752-49CF-9FD1-C08419F371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38A579D-D30C-4063-BBB6-CA7082F86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63FFB1B-2362-4E15-B98F-322CBD76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93D-B278-4533-85C4-949CB925DDDD}" type="datetimeFigureOut">
              <a:rPr lang="he-IL" smtClean="0"/>
              <a:t>כ"ח/אלול/תשע"ט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78287A7-D6FE-4314-ABE9-682EB35C4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7A0CF58-5F50-4DAA-89F6-58F116669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7D70-19A1-45D8-B982-FDD3F90292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003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CB466C-A275-41D6-942B-BAAAD7CB5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1F3EFC1-0D29-4859-B553-FCCA9A8E1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1DBACF3-CE1A-476C-8316-D450CC11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93D-B278-4533-85C4-949CB925DDDD}" type="datetimeFigureOut">
              <a:rPr lang="he-IL" smtClean="0"/>
              <a:t>כ"ח/אלול/תשע"ט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2D25D6D-0342-431B-9DC3-F63F7DCA8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108874C-2D07-49B6-83A9-645AE09DD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7D70-19A1-45D8-B982-FDD3F90292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397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378C853-3BF0-431A-9E6A-4525CBD4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045C1D1-64D3-4776-B5BD-16B74D385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4CBB131-C2B8-4C9C-8CBE-F4DFBA01B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93D-B278-4533-85C4-949CB925DDDD}" type="datetimeFigureOut">
              <a:rPr lang="he-IL" smtClean="0"/>
              <a:t>כ"ח/אלול/תשע"ט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8BFDC34-39CA-477B-9D43-DB1431F4A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62B7E1E-82DE-4BDE-9B03-8E4762C5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7D70-19A1-45D8-B982-FDD3F90292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190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085264-97C1-4A64-98BB-D789BDA56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8DEA785-D987-418A-A9D5-D3485B496A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B51D440-D1D6-43C0-A5AA-D603EB574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284EF97-C97F-4C5A-9475-DAA6868EC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93D-B278-4533-85C4-949CB925DDDD}" type="datetimeFigureOut">
              <a:rPr lang="he-IL" smtClean="0"/>
              <a:t>כ"ח/אלול/תשע"ט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DCD48CB-3C45-467A-BCE0-AA94A1B7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A0F1B0D-8A15-45BD-91D1-C9E8ACE0A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7D70-19A1-45D8-B982-FDD3F90292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347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A00061-665A-4B67-9C26-E464C540B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16E266F-0578-4705-ADD4-0B9B81252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D8D8FC3-F347-469A-9A20-AE422538A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A81D3B5B-6E0F-4C01-BAAF-34C009691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9A2D4301-705C-42D7-98FB-B0CA87D7A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95A716E5-FC7E-446D-B2F0-8E6FE8C11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93D-B278-4533-85C4-949CB925DDDD}" type="datetimeFigureOut">
              <a:rPr lang="he-IL" smtClean="0"/>
              <a:t>כ"ח/אלול/תשע"ט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625BD779-B916-4B24-95A3-257CEE1C1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C393D6B-BE6B-4DB2-BAA6-0D615638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7D70-19A1-45D8-B982-FDD3F90292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576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3FBE555-DB3E-4413-B3FB-856E43DBF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6311B05-5160-4508-B058-49419564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93D-B278-4533-85C4-949CB925DDDD}" type="datetimeFigureOut">
              <a:rPr lang="he-IL" smtClean="0"/>
              <a:t>כ"ח/אלול/תשע"ט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30B244E-FF04-4208-B6E6-E358585C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FF707E3-C4AB-49F3-B558-7852115D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7D70-19A1-45D8-B982-FDD3F90292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48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8E9853E-B6EB-4FE4-861F-E33C52F11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93D-B278-4533-85C4-949CB925DDDD}" type="datetimeFigureOut">
              <a:rPr lang="he-IL" smtClean="0"/>
              <a:t>כ"ח/אלול/תשע"ט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19D37FF8-6822-47A4-8319-B50783A8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6A2C736-4165-42CA-83B4-7AB5DA70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7D70-19A1-45D8-B982-FDD3F90292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846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83C8472-9619-4326-8953-EE16689EA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C1DD73A-A142-465A-81B5-C620C8167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F894DD2-812F-4E08-A155-750C0591D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66F0348-9C3C-4EA1-961C-E5367AA25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93D-B278-4533-85C4-949CB925DDDD}" type="datetimeFigureOut">
              <a:rPr lang="he-IL" smtClean="0"/>
              <a:t>כ"ח/אלול/תשע"ט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ACFA9AB-5C27-4B17-BBBB-311A32859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9738DCD-67A8-42C6-BAAA-C8F2CF8D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7D70-19A1-45D8-B982-FDD3F90292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7628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31DDA25-1F31-49FF-8544-A8BF58212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0C6890B4-7542-45DE-87E5-5E76CD5AAC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670E30B-0182-4E64-BE85-38E6AE223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62690DF-9FED-4B5B-A28E-ACF84DE96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93D-B278-4533-85C4-949CB925DDDD}" type="datetimeFigureOut">
              <a:rPr lang="he-IL" smtClean="0"/>
              <a:t>כ"ח/אלול/תשע"ט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D550EB5-7124-446B-AC1F-43A46CC5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39E6A24-5F26-4884-A6C4-200595707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7D70-19A1-45D8-B982-FDD3F90292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253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A122EF33-2C36-46DF-B38D-8B7655737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B36B5C2-2957-412E-871E-070FF9A1F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C21903B-FEE0-4EAB-BACB-82CCF4487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C93D-B278-4533-85C4-949CB925DDDD}" type="datetimeFigureOut">
              <a:rPr lang="he-IL" smtClean="0"/>
              <a:t>כ"ח/אלול/תשע"ט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A5EAECF-BD1D-4068-BE39-B452DFEFC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072633F-8ED4-4CA1-826D-21BC1857C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7D70-19A1-45D8-B982-FDD3F90292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441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>
            <a:extLst>
              <a:ext uri="{FF2B5EF4-FFF2-40B4-BE49-F238E27FC236}">
                <a16:creationId xmlns:a16="http://schemas.microsoft.com/office/drawing/2014/main" id="{FC57F87B-6F1D-4D4D-9D4B-2EBA2D07792F}"/>
              </a:ext>
            </a:extLst>
          </p:cNvPr>
          <p:cNvSpPr/>
          <p:nvPr/>
        </p:nvSpPr>
        <p:spPr>
          <a:xfrm>
            <a:off x="6096000" y="1267691"/>
            <a:ext cx="6096000" cy="44244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תן לנו שנה אחת של שקט אמיתי                                                                                       שנה של לובן הפריחות וירק הדשאים                                                                                  שנה של להט אהבות וחום תנור ביתי                                                                                         ושנדע רק פעם מהו טוב ומה נעים.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שנה ללא קולות שנאה וזעקות השכול                                                                                                          ללא מראות הדם ללא הלמות תופי המלחמה                                                                                ללא הפחד המשתק של הנורא מכל                                                                                     ללא צחוקו של העתיד אשר נטמן באדמה.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הן לא בקשנו לנו אוצרות של ממלכות                                                                                              לא אושר עילאי ומכוניות פאר                                                                                           קורטוב אחד של שקט </a:t>
            </a:r>
            <a:r>
              <a:rPr lang="he-IL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אמתי</a:t>
            </a: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ולובן של פריחות                                                                            אשר נוכל בהם בלאט להתהדר.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להתרגש כפעם מריחות הסתיו                                                                                         לדהור אל האושר כשריקת רכבת                                                                                     לבנות לנו סוכת שלום עכשיו                                                                                                     ולהיות בה ראויים לשבת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C7B6E82F-F3F3-41E1-AFD2-E039EBB01990}"/>
              </a:ext>
            </a:extLst>
          </p:cNvPr>
          <p:cNvSpPr/>
          <p:nvPr/>
        </p:nvSpPr>
        <p:spPr>
          <a:xfrm>
            <a:off x="307570" y="1267691"/>
            <a:ext cx="50873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תן לנו שנה של שקט לעשות את הרעש שלנו , להתרגש לדהור לבנות ולהיות . להיות לחוות להגשים לשאוף ובעיקר לעשות ...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C7181522-FFEE-4BA8-972C-9032751CBE8B}"/>
              </a:ext>
            </a:extLst>
          </p:cNvPr>
          <p:cNvSpPr/>
          <p:nvPr/>
        </p:nvSpPr>
        <p:spPr>
          <a:xfrm>
            <a:off x="7102528" y="374377"/>
            <a:ext cx="3805850" cy="4235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תפילה לשנה החדשה / נתן אלתרמן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7025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127</Words>
  <Application>Microsoft Office PowerPoint</Application>
  <PresentationFormat>מסך רחב</PresentationFormat>
  <Paragraphs>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Inbal</dc:creator>
  <cp:lastModifiedBy>Inbal</cp:lastModifiedBy>
  <cp:revision>1</cp:revision>
  <dcterms:created xsi:type="dcterms:W3CDTF">2019-09-28T04:56:04Z</dcterms:created>
  <dcterms:modified xsi:type="dcterms:W3CDTF">2019-09-28T04:58:37Z</dcterms:modified>
</cp:coreProperties>
</file>