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2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8197630-DEA7-4734-8CF4-82B666C1D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EEA1222-F8A8-4749-91EE-D8380E9B0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4AC92AA-5D5C-4D52-A612-1764F3D01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38F8-362D-4D37-8858-0875E8CA9FD4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ED8B3E0-E454-4986-A6D6-D737A805A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A3CD411-903F-4AB2-88D3-53D65C125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350E-73D5-406C-B33D-5B2A780FBA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563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CB0425A-B894-4DFB-8EF5-131CF4B78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F177D23-4EEE-4F90-835D-D5352C841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4CDC271-0E51-4A57-9CED-96696F6E4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38F8-362D-4D37-8858-0875E8CA9FD4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C9B522D-A46B-4A06-874A-5D16A5CBF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D51D748-FA32-4E68-A8D5-A0F3F297F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350E-73D5-406C-B33D-5B2A780FBA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519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115F4C9B-80CB-4047-A482-5496E16AE2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6F0678E1-0FB8-4935-A0EE-F3FC265FE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FDC40C7-7804-42BA-B8A5-6356A3440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38F8-362D-4D37-8858-0875E8CA9FD4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96C9027-E2F0-4337-A9DF-6ED9E30E5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CE61B0E-5388-4F0D-BB59-D04BDBF6E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350E-73D5-406C-B33D-5B2A780FBA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329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1795B47-FDC4-4EA9-8272-48D9AF99B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36818A8-535F-43C2-A1C7-17B6CB888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F4985A8-7A12-48B9-B733-BDB8AC83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38F8-362D-4D37-8858-0875E8CA9FD4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1B5C164-1D34-4E3A-918F-85F8ED03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94BCDC4-FF98-4BD1-97C4-778B7E270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350E-73D5-406C-B33D-5B2A780FBA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122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562C9E0-E70E-4F7A-B597-0F86A842A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86F5772-16F9-4BAA-98F4-1777C40FA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5877A3F-6464-4520-9C5C-D8B11025C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38F8-362D-4D37-8858-0875E8CA9FD4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9982948-66AA-4A97-B646-C5E2442FE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1BD9EBC-F052-4795-879F-04160FE6A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350E-73D5-406C-B33D-5B2A780FBA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27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6E779BF-DB48-4A68-B441-8DE589E33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C78E560-E51E-41C1-9D8A-998009EB2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360C27C-804D-4F0E-B148-E69B88C36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0E3A53A-192E-4882-B183-6479BE875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38F8-362D-4D37-8858-0875E8CA9FD4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E7ECA50-58CE-4B9E-B655-4C515419F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5B79466-6449-45EA-87FF-2ED454085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350E-73D5-406C-B33D-5B2A780FBA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37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FDF11F5-1610-40AA-B9C5-AFC0A2AC4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26388C0-3386-4E90-9F75-2FC41CAE4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5A4090C-A4A5-4014-A922-8E7E1D5C6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7EB04DC-4D17-4D55-818A-EF71E2FD3E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37C40F4B-2273-4CA5-BFB6-33B84B60F5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CAF34C5-EB4C-4D26-9025-966CB0EE4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38F8-362D-4D37-8858-0875E8CA9FD4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86AE2CFC-3274-409B-871C-7447FF5E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58FE4707-9766-48E8-B132-EF90CC1E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350E-73D5-406C-B33D-5B2A780FBA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516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A418E4E-0948-4177-A7C9-37F9E7EDF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6F624A6E-8E16-4495-AF1F-2D0BB69EA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38F8-362D-4D37-8858-0875E8CA9FD4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7A32C215-76C8-402F-9740-532EDEA51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C2BB0E0E-E04D-4886-A67E-FE1A640FB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350E-73D5-406C-B33D-5B2A780FBA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625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455F5040-E1D0-49C0-86C1-E6DBF2AF5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38F8-362D-4D37-8858-0875E8CA9FD4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8ACA1B70-5481-4552-984E-6E554642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E046CB3-EE1E-4D4B-84D3-EB47E3118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350E-73D5-406C-B33D-5B2A780FBA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980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9611E08-2EDD-4737-B587-99314D3FA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EB80CD6-D1B9-4429-B0AD-694A7AB20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B4A79F8-F421-45A3-A007-52C328222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B9B3827-20DF-4705-96A9-BBD08EF32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38F8-362D-4D37-8858-0875E8CA9FD4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3A98C39-D6D3-470B-8EAF-5F45558E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47970C5-0A49-4D9E-8D2B-17F8A5535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350E-73D5-406C-B33D-5B2A780FBA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900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8711188-EED7-449A-85CF-A00C2FC89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A0F965C4-95E5-49D1-A530-AE1DB5F5F2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1609A13-EC40-4E54-8E57-0B8D79B08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945EF6A-C814-43D6-818B-B3F2219A2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38F8-362D-4D37-8858-0875E8CA9FD4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85E73DB-672D-43DC-A743-CA5F3FEE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1EF3B0B-A33F-412D-92C7-67F40968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B350E-73D5-406C-B33D-5B2A780FBA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492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41C9FC34-2D9C-49FA-94D9-60A7C3872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EDF272E-466F-4E1B-AF75-59806F1F5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C3A380B-4733-4C3B-9D28-684C544C82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D38F8-362D-4D37-8858-0875E8CA9FD4}" type="datetimeFigureOut">
              <a:rPr lang="he-IL" smtClean="0"/>
              <a:t>כ"ז/תשרי/תש"פ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FB47CB4-3D6B-40D7-A3D5-9CF3B0F20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55152A7-ADC9-40B2-8A51-B3F48E485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B350E-73D5-406C-B33D-5B2A780FBA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767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CFAFC0D7-B919-4E87-8CC8-213541CFC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60618"/>
              </p:ext>
            </p:extLst>
          </p:nvPr>
        </p:nvGraphicFramePr>
        <p:xfrm>
          <a:off x="5950585" y="1346227"/>
          <a:ext cx="5411470" cy="5390833"/>
        </p:xfrm>
        <a:graphic>
          <a:graphicData uri="http://schemas.openxmlformats.org/drawingml/2006/table">
            <a:tbl>
              <a:tblPr rtl="1" firstRow="1" firstCol="1" bandRow="1"/>
              <a:tblGrid>
                <a:gridCol w="2705735">
                  <a:extLst>
                    <a:ext uri="{9D8B030D-6E8A-4147-A177-3AD203B41FA5}">
                      <a16:colId xmlns:a16="http://schemas.microsoft.com/office/drawing/2014/main" val="629833909"/>
                    </a:ext>
                  </a:extLst>
                </a:gridCol>
                <a:gridCol w="2705735">
                  <a:extLst>
                    <a:ext uri="{9D8B030D-6E8A-4147-A177-3AD203B41FA5}">
                      <a16:colId xmlns:a16="http://schemas.microsoft.com/office/drawing/2014/main" val="316741484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בין קודש לחול אני חי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עם האמת שמשתוללת בי 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עם אלף הרגלים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עם כל צלקת שעל פניי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אני יוצא שוב לפזר את המילים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בין המציאות לשיגעון הכול חוזר אליי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שם במקום ממנו באתי אין שלום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והמסע הזה כבד וקצת גדול עליי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אני צריך לגדול מזה ודי 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לגדול מזה ודי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222222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בין קודש לחול אני חי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בין האמת שמשתוללת בי 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עם אלף הרגלים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עם כל הפחד שעל כתפיי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אני יוצא שוב לפזר את המילים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בין המציאות לשיגעון הכול חוזר אליי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שם במקום ממנו באתי אין שלום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והמסע הזה כבד וקצת גדול עליי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אני צריך…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solidFill>
                            <a:srgbClr val="E36C0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solidFill>
                            <a:srgbClr val="E36C0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בין קודש לחול אני חי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בין האמת שמשתוללת בי 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עם אלף הרגלים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עם כל הפחד שעל כתפיי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אני יוצא שוב לפזר את המילים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בין המציאות לשיגעון הכול חוזר אליי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שם במקום ממנו באתי אין שלום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והמסע הזה כבד וקצת גדול עליי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אני צריך לגדול מזה ודי לגדול מזה ודי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שמור נא עליי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רק שלא ייכשלו רגליי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בין המציאות לשיגעון הכול חוזר אליי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גם במקום ממנו באתי אין שלום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והמסע הזה כבד וקצת גדול עליי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אני צריך לגדול מזה ודי </a:t>
                      </a:r>
                      <a:b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</a:b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לגדול מזה ודי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dirty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בין קודש לחול אני חי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solidFill>
                            <a:srgbClr val="E36C0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7614129"/>
                  </a:ext>
                </a:extLst>
              </a:tr>
            </a:tbl>
          </a:graphicData>
        </a:graphic>
      </p:graphicFrame>
      <p:sp>
        <p:nvSpPr>
          <p:cNvPr id="6" name="מלבן 5">
            <a:extLst>
              <a:ext uri="{FF2B5EF4-FFF2-40B4-BE49-F238E27FC236}">
                <a16:creationId xmlns:a16="http://schemas.microsoft.com/office/drawing/2014/main" id="{EDC1FEF2-4FBD-4F9C-A4F5-4899E5E1A54F}"/>
              </a:ext>
            </a:extLst>
          </p:cNvPr>
          <p:cNvSpPr/>
          <p:nvPr/>
        </p:nvSpPr>
        <p:spPr>
          <a:xfrm>
            <a:off x="763324" y="1277123"/>
            <a:ext cx="4603805" cy="1346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בין המציאות לשיגעון </a:t>
            </a:r>
            <a:r>
              <a:rPr lang="he-IL" dirty="0" err="1">
                <a:latin typeface="Calibri" panose="020F0502020204030204" pitchFamily="34" charset="0"/>
                <a:ea typeface="Calibri" panose="020F0502020204030204" pitchFamily="34" charset="0"/>
              </a:rPr>
              <a:t>הכל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 חוזר אליי , אני צריך לגדול מזה ודי... חיזוק במהלך המסע , לראות ולהבחין בין קודש לחול – במה אני משקיע ונותן ומה אני משאיר בדרך , צריך לגדול מזה ודי...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E2772DE6-1F7F-4EFC-BA32-D63DD2B5E09A}"/>
              </a:ext>
            </a:extLst>
          </p:cNvPr>
          <p:cNvSpPr/>
          <p:nvPr/>
        </p:nvSpPr>
        <p:spPr>
          <a:xfrm>
            <a:off x="7951637" y="332106"/>
            <a:ext cx="3474029" cy="489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e-IL" sz="2400" b="1" dirty="0">
                <a:solidFill>
                  <a:srgbClr val="E36C0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בין קודש לחול / אמיר דדון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28507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48</Words>
  <Application>Microsoft Office PowerPoint</Application>
  <PresentationFormat>מסך רחב</PresentationFormat>
  <Paragraphs>14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Inbal</dc:creator>
  <cp:lastModifiedBy>Inbal</cp:lastModifiedBy>
  <cp:revision>1</cp:revision>
  <dcterms:created xsi:type="dcterms:W3CDTF">2019-10-26T06:40:22Z</dcterms:created>
  <dcterms:modified xsi:type="dcterms:W3CDTF">2019-10-26T06:45:23Z</dcterms:modified>
</cp:coreProperties>
</file>