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C78C967-BD13-454D-99B9-C5DBFAF1B8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7E007621-B81E-416B-A986-BD833F8A6B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F95616A-0D54-455F-8D18-68F44831A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26AF5-0BA1-4F29-97E8-6DEF4FB3513C}" type="datetimeFigureOut">
              <a:rPr lang="he-IL" smtClean="0"/>
              <a:t>ה'/תשרי/תש"פ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738F60F-DE42-4189-B911-727EC7A66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18D8136-5F54-4C17-A286-341D08AEB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8752D-9C6E-425C-8245-89E8996019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4428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170A4E0-D401-4C15-9229-41794FC9B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41E24992-477A-4047-A5D1-C32F6F9068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D530155-2E57-4BD3-94F0-A71AB036C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26AF5-0BA1-4F29-97E8-6DEF4FB3513C}" type="datetimeFigureOut">
              <a:rPr lang="he-IL" smtClean="0"/>
              <a:t>ה'/תשרי/תש"פ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7F2C024-6551-4096-B2D0-585689D7E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593336E-869E-43C2-9657-099798B1E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8752D-9C6E-425C-8245-89E8996019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9841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886EAEDA-3FF6-432B-9DBA-12B7FC41EC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872B6F71-7EC0-4FB2-9CD9-9370761002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83B0EC3-8AC5-4E18-BB1C-4B230FC85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26AF5-0BA1-4F29-97E8-6DEF4FB3513C}" type="datetimeFigureOut">
              <a:rPr lang="he-IL" smtClean="0"/>
              <a:t>ה'/תשרי/תש"פ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659770B-B63A-44DB-BBE9-B52D55CD9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AB77E34-B0B7-4353-8BAC-4CF586A75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8752D-9C6E-425C-8245-89E8996019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70371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BA4AEBF-FE92-4AEC-8DEB-794136FEE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5EEE2FA-7781-4B17-9810-B8FABE00B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C2C7E00-5401-40DF-9D61-3D893A198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26AF5-0BA1-4F29-97E8-6DEF4FB3513C}" type="datetimeFigureOut">
              <a:rPr lang="he-IL" smtClean="0"/>
              <a:t>ה'/תשרי/תש"פ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DC8D137-143A-456A-937A-7640F835D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1745D0F-1E0F-41BB-9D41-274F2B326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8752D-9C6E-425C-8245-89E8996019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65546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8F3E18C-4A4B-4BB5-8ADD-336A1FEF8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5D40D15-BB1A-4903-AD04-05FCDF8744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85D237B-0DF7-4B24-A2EF-543837152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26AF5-0BA1-4F29-97E8-6DEF4FB3513C}" type="datetimeFigureOut">
              <a:rPr lang="he-IL" smtClean="0"/>
              <a:t>ה'/תשרי/תש"פ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A58E141-879E-413C-A5FB-E79D6092B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05551F0-4012-46C2-9B94-DF7F8978E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8752D-9C6E-425C-8245-89E8996019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12285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BFC51B3-E204-435B-8C4B-18850FF28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CA77DF3-82E7-4833-ACE2-D0941B95CB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9E798CBA-F666-4A52-A605-3BC2A492C2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D8CACBEC-5A35-4A32-8904-CFB7E3239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26AF5-0BA1-4F29-97E8-6DEF4FB3513C}" type="datetimeFigureOut">
              <a:rPr lang="he-IL" smtClean="0"/>
              <a:t>ה'/תשרי/תש"פ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C68FEAE8-58BB-4507-AB54-87D09CE0A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ADC6F209-6DF2-4789-A272-3236FC4FB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8752D-9C6E-425C-8245-89E8996019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3404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BA7803E-BE5F-48E7-B8A7-7CA0A3E5C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64B9BC81-15B0-4811-8AAC-90611B8D8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B465499F-D03E-477D-B297-90F5CEB8F7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9EBE510E-02F4-4A65-8ACF-F22350AEDD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E0281164-6E0B-4209-B3F3-79C8535F0A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8A45A980-3E74-41BA-9028-0845533F6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26AF5-0BA1-4F29-97E8-6DEF4FB3513C}" type="datetimeFigureOut">
              <a:rPr lang="he-IL" smtClean="0"/>
              <a:t>ה'/תשרי/תש"פ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34F1AF3C-F0A1-4395-AEAE-C5861B031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DE1726F9-C833-4225-80F0-B8149B0F7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8752D-9C6E-425C-8245-89E8996019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11124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C7102A8-3EB5-45A9-B3C7-96A017225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26F09F36-F195-4FD6-B268-81EDF5C9C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26AF5-0BA1-4F29-97E8-6DEF4FB3513C}" type="datetimeFigureOut">
              <a:rPr lang="he-IL" smtClean="0"/>
              <a:t>ה'/תשרי/תש"פ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7509D132-FAD2-41D4-9481-F104DC2FA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78394597-38D3-480A-9A80-9B1776D17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8752D-9C6E-425C-8245-89E8996019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40929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9670C17E-E7FA-45B8-ADC7-261E84A8D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26AF5-0BA1-4F29-97E8-6DEF4FB3513C}" type="datetimeFigureOut">
              <a:rPr lang="he-IL" smtClean="0"/>
              <a:t>ה'/תשרי/תש"פ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2EEFBCEC-2935-4166-B24B-62D9BB1BE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F18AE994-E884-4FAD-8448-49E23C08C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8752D-9C6E-425C-8245-89E8996019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7720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8439E0D-647C-4411-9808-13742E552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73A28BB-1AD4-4B98-B8F8-9BB924186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CF2C69DD-2712-489B-B0D2-D481D08BDF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67BABDC4-4519-48BD-AC89-47E829034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26AF5-0BA1-4F29-97E8-6DEF4FB3513C}" type="datetimeFigureOut">
              <a:rPr lang="he-IL" smtClean="0"/>
              <a:t>ה'/תשרי/תש"פ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D6727917-FC5D-49DB-97B7-0685EC2E7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952097F5-D1B5-4CFB-95EC-01D513245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8752D-9C6E-425C-8245-89E8996019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391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19F5F4C-8D1E-4EDE-8C10-B053C14C0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E962406E-AFF2-443F-B69C-93CCAD4A7C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31A57A66-8298-41E1-8CE8-8152F4945E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66DF471A-9B47-4E16-91CB-650DA3BC7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26AF5-0BA1-4F29-97E8-6DEF4FB3513C}" type="datetimeFigureOut">
              <a:rPr lang="he-IL" smtClean="0"/>
              <a:t>ה'/תשרי/תש"פ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A937CD0F-5F30-45E7-B401-90DC0CA78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4705EE34-5759-4CB0-A785-CEF14FCA6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8752D-9C6E-425C-8245-89E8996019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5699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50B80F61-C2BF-4AA1-A783-E539C3582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83F1D3DE-63FE-4BE7-8529-AE81BA9EB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EBFE993-3D33-4020-B0F3-B0F59CF5F2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26AF5-0BA1-4F29-97E8-6DEF4FB3513C}" type="datetimeFigureOut">
              <a:rPr lang="he-IL" smtClean="0"/>
              <a:t>ה'/תשרי/תש"פ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291D576-AF27-4639-95C4-18CE7B506F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A4A5EB0-D42C-40D1-9134-D3E77C0921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8752D-9C6E-425C-8245-89E8996019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9674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30pfWIQfoo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>
            <a:extLst>
              <a:ext uri="{FF2B5EF4-FFF2-40B4-BE49-F238E27FC236}">
                <a16:creationId xmlns:a16="http://schemas.microsoft.com/office/drawing/2014/main" id="{4992C902-71D8-423F-A0F2-88BEC78C6F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790815"/>
              </p:ext>
            </p:extLst>
          </p:nvPr>
        </p:nvGraphicFramePr>
        <p:xfrm>
          <a:off x="5943716" y="1755475"/>
          <a:ext cx="5411470" cy="5018469"/>
        </p:xfrm>
        <a:graphic>
          <a:graphicData uri="http://schemas.openxmlformats.org/drawingml/2006/table">
            <a:tbl>
              <a:tblPr rtl="1" firstRow="1" firstCol="1" bandRow="1"/>
              <a:tblGrid>
                <a:gridCol w="2705735">
                  <a:extLst>
                    <a:ext uri="{9D8B030D-6E8A-4147-A177-3AD203B41FA5}">
                      <a16:colId xmlns:a16="http://schemas.microsoft.com/office/drawing/2014/main" val="815297744"/>
                    </a:ext>
                  </a:extLst>
                </a:gridCol>
                <a:gridCol w="2705735">
                  <a:extLst>
                    <a:ext uri="{9D8B030D-6E8A-4147-A177-3AD203B41FA5}">
                      <a16:colId xmlns:a16="http://schemas.microsoft.com/office/drawing/2014/main" val="33450588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b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הגיע הזמן להתעורר </a:t>
                      </a:r>
                      <a:b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לעזוב </a:t>
                      </a:r>
                      <a:r>
                        <a:rPr lang="he-IL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הכל</a:t>
                      </a:r>
                      <a: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 להתגבר </a:t>
                      </a:r>
                      <a:b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לשוב הביתה לא לחפש מקום אחר </a:t>
                      </a:r>
                      <a:b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b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הגיע הזמן להשתנות </a:t>
                      </a:r>
                      <a:b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גם אם פספסנו כמה תחנות </a:t>
                      </a:r>
                      <a:b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אפשר לרדת יש רכבת חזרה לשכונות </a:t>
                      </a:r>
                      <a:b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b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הכל</a:t>
                      </a:r>
                      <a: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 אפשר רק אם נרצה </a:t>
                      </a:r>
                      <a:b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המחפש תמיד מוצא </a:t>
                      </a:r>
                      <a:b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גם אם הוא נמצא אי שם הרחק בקצה </a:t>
                      </a:r>
                      <a:b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b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דלתות שמיים לא ננעלו </a:t>
                      </a:r>
                      <a:b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כשהבן קורא הצילו </a:t>
                      </a:r>
                      <a:b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אז אבא שבשמיים מגיע אפילו </a:t>
                      </a:r>
                      <a:b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אפילו שעשינו משהו רע </a:t>
                      </a:r>
                      <a:b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הוא מוחל וסולח מוחל וסולח </a:t>
                      </a:r>
                      <a:b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מושיט ידו לעזרה ונותן ברחמיו </a:t>
                      </a:r>
                      <a:b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את </a:t>
                      </a:r>
                      <a:r>
                        <a:rPr lang="he-IL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הכח</a:t>
                      </a:r>
                      <a: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 לתקן ולשוב אליו </a:t>
                      </a:r>
                      <a:b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b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הגיע הזמן להתחרט אם כבר לברוח אז מהחטא </a:t>
                      </a:r>
                      <a:b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אם כבר לקחת אז לקחת בשביל לתת </a:t>
                      </a:r>
                      <a:b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b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הגיע הזמן להתקרב לא לפחד מהכאב </a:t>
                      </a:r>
                      <a:b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ואם כבר לתת אז לתת מכל הלב </a:t>
                      </a:r>
                      <a:b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b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הכל</a:t>
                      </a:r>
                      <a: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 אפשר רק אם נרצה </a:t>
                      </a:r>
                      <a:b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המחפש תמיד מוצא </a:t>
                      </a:r>
                      <a:b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גם אם הוא נמצא אי שם הרחק בקצה </a:t>
                      </a:r>
                      <a:b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b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דלתות שמיים לא ננעלו </a:t>
                      </a:r>
                      <a:b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כשהבן קורא הצילו </a:t>
                      </a:r>
                      <a:b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אז אבא שבשמיים מגיע אפילו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kern="1800" dirty="0">
                          <a:solidFill>
                            <a:srgbClr val="FE6809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3367751"/>
                  </a:ext>
                </a:extLst>
              </a:tr>
            </a:tbl>
          </a:graphicData>
        </a:graphic>
      </p:graphicFrame>
      <p:sp>
        <p:nvSpPr>
          <p:cNvPr id="5" name="מלבן 4">
            <a:extLst>
              <a:ext uri="{FF2B5EF4-FFF2-40B4-BE49-F238E27FC236}">
                <a16:creationId xmlns:a16="http://schemas.microsoft.com/office/drawing/2014/main" id="{9B7EDF05-C607-4994-BC39-F29CCF85E6DF}"/>
              </a:ext>
            </a:extLst>
          </p:cNvPr>
          <p:cNvSpPr/>
          <p:nvPr/>
        </p:nvSpPr>
        <p:spPr>
          <a:xfrm>
            <a:off x="8044180" y="715476"/>
            <a:ext cx="2980304" cy="489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he-IL" sz="2400" b="1" kern="1800" dirty="0">
                <a:solidFill>
                  <a:srgbClr val="FE6809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לשוב הביתה / ישי ריבו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E57A138E-9F02-4B07-AF79-0D9797A03A36}"/>
              </a:ext>
            </a:extLst>
          </p:cNvPr>
          <p:cNvSpPr/>
          <p:nvPr/>
        </p:nvSpPr>
        <p:spPr>
          <a:xfrm>
            <a:off x="116377" y="1755475"/>
            <a:ext cx="5527963" cy="1983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he-IL" kern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הכל</a:t>
            </a:r>
            <a:r>
              <a:rPr lang="he-IL" kern="1800" dirty="0">
                <a:latin typeface="Calibri" panose="020F0502020204030204" pitchFamily="34" charset="0"/>
                <a:ea typeface="Times New Roman" panose="02020603050405020304" pitchFamily="18" charset="0"/>
              </a:rPr>
              <a:t> אפשר רק אם נרצה המחפש תמיד מוצא אי שם ... אפילו שעשינו משהו רע הוא מוחל וסולח מושיט ידו לעזרה ונותן את הכוח לתקן . ימים ליום הכיפורים ואנו בימי חשבון נפש , דלתות שמיים לא ננעלו,  ובין כל נדרי לנעילה זמן סליחה ומחילה... החשבון הוא פנימה כל אחד עם עצמו והמחפש תמיד מוצא , </a:t>
            </a:r>
            <a:r>
              <a:rPr lang="he-IL" kern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הכל</a:t>
            </a:r>
            <a:r>
              <a:rPr lang="he-IL" kern="1800" dirty="0">
                <a:latin typeface="Calibri" panose="020F0502020204030204" pitchFamily="34" charset="0"/>
                <a:ea typeface="Times New Roman" panose="02020603050405020304" pitchFamily="18" charset="0"/>
              </a:rPr>
              <a:t> אפשר רק אם נרצה.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4049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73</Words>
  <Application>Microsoft Office PowerPoint</Application>
  <PresentationFormat>מסך רחב</PresentationFormat>
  <Paragraphs>5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Inbal</dc:creator>
  <cp:lastModifiedBy>Inbal</cp:lastModifiedBy>
  <cp:revision>1</cp:revision>
  <dcterms:created xsi:type="dcterms:W3CDTF">2019-10-04T14:19:18Z</dcterms:created>
  <dcterms:modified xsi:type="dcterms:W3CDTF">2019-10-04T14:22:12Z</dcterms:modified>
</cp:coreProperties>
</file>