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878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20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40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0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18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170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290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22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9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77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11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C337-368C-472F-A677-36296A951A0B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6B68-4C71-44A0-8885-F32D3BB251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1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6497781" y="1059519"/>
            <a:ext cx="6096000" cy="44467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he-IL" sz="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ֲזָב-נא בן אדם, עֲזָב-נא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עזֹב שמץ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ודִבה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בטרם תתעופף כיונים אל ארֻבּה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והנושה בא לקחת הערֻבה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אז שוב וזכֹר את היום הבא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היום קצר והמלאכה מרֻבה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מי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יתן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אל לִבו?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עֲזָב-נא בן אדם, עֲזָב-נא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היֵּצר אשר נפשך אוהבת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מוטב ותאמר נפשי תהיה כואבת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הפנקס עוד פתוח היד כותבת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אז שוב וזכור את היום הבא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היום קצר והמלאכה מרֻבה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מי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יתן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אל לִבו?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289509" y="272542"/>
            <a:ext cx="3847528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he-IL" sz="2400" b="1" kern="1800" dirty="0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עזוב נא בן אדם- / אהרון </a:t>
            </a:r>
            <a:r>
              <a:rPr lang="he-IL" sz="2400" b="1" kern="1800" dirty="0" err="1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רזאל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04800" y="1304996"/>
            <a:ext cx="6096000" cy="1709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עזב נא בנאדם , היום קצר והמלאכה מרובה , אז שוב וזכור את היום הבא ... ימים של חשבון נפש , מי אני ? ומה אני ? – מה חשוב ומה פחות, מה לעזוב ומה לשמור  - עזב שמץ ודיבה וקבל מילה טובה ונתינה... אז שוב וזכור את היום הבא היום קצר והמלאכה מרובה.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76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‏‏משתמש Windows</cp:lastModifiedBy>
  <cp:revision>1</cp:revision>
  <dcterms:created xsi:type="dcterms:W3CDTF">2019-10-04T08:37:06Z</dcterms:created>
  <dcterms:modified xsi:type="dcterms:W3CDTF">2019-10-04T08:37:19Z</dcterms:modified>
</cp:coreProperties>
</file>