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3FB66F-B8BB-4996-A7A1-6E5A47779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3E298D5-EE16-4D8E-A45E-B18A3CE59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B19035-D01E-4C00-BF51-BE6D9470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0CEAE6-A71B-4A95-AFF9-63764416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69EEFE-2601-4100-BAFC-30B13F25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86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6216CE-057B-45FA-88FC-E52F5C7B5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5756797-DA33-4DFA-BDCB-8F386C409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4E8538C-C040-4EDC-A30B-661DCEA1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28AD333-EDED-417A-8C6A-A3D4BE00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151375-46CD-49B2-A380-3E9C3C15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16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8EB7D60-C52D-4CBC-AAB0-21356640A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5EA8B5C-4B13-4A55-853F-B4D86EE17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137A36B-87F7-4098-B830-19F8BAF8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3055A5-5035-4615-92F9-31B6E669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CCF5B8B-FEC7-495B-8411-75840BA1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453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5E2C48-AF74-45EE-B740-C0B5A295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861B806-8433-4261-A690-3D1553F70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F9DE7ED-BFCD-49F1-A9DD-A361C2A7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A5C26BA-C729-4E91-98A6-9235719F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BABD4A7-8674-4BA9-9E90-45D6AB54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24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25E8E9-7729-462F-93EB-4F12CE8D0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925B68C-239B-4C46-9ECA-E0A7FFF0B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E7EFF6B-77F9-4FE0-9C97-44B26964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0C3211-59D4-4E13-872D-DCEDA26C3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7CC4D94-BD44-4110-96CF-5B669F39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26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77C57D-81F8-40AC-9A2D-A14ACC59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B15B409-411D-46C7-AD6A-B7D52BE17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7BD4B2E-42B2-4942-A428-189E96164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D5ED9EB-DD26-4B7B-80B1-1F94FF8B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4376B19-7A11-4847-9964-9042D145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5ABF008-607C-4A6D-AF05-A3807EF9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20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55D184-722A-45F0-8885-93398E28B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E519A8E-EEFF-4C23-AB36-FE2BD13A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772D449-EAAF-4839-8F79-AF6F81D05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04F7DC4-5B49-45A6-81ED-06DCD6131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11AFF8B-DAD1-4D0E-985A-358500B10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189B39F-04F4-4282-B357-F8A846A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4F74E71-50CC-4EAE-8464-8AEA41F3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1CA7ED0-7098-4943-902C-EDB1E6BD6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6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E3DB6B-CAAF-4A6D-829C-0512E2882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52AD4E7-D38F-4D6B-BC0B-5DF0208A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59BFD88-BD06-4618-A996-302A3411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D69B2AA-19A6-4329-9C83-2B6C36F2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21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32BF382-798F-4021-8F28-9EB81C21C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595644A-6265-4A44-A993-44FA6BCE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C9CF1BA-5057-45E1-B72A-4E5639FD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54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AA8AF9-9EF9-4566-A84B-CD194D99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782F7A4-7C79-4CF1-9164-1148417D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25EEE21-4DF9-43C2-84AD-0F5B83A71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092D14C-FC61-4233-9729-74169644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14AAB6C-6AFE-468C-80D1-A3B924C7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3940321-6C56-438D-A10B-7E7FF9D9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06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808AA3-B4F1-4D4F-A101-3CF7E0020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23F9C8BD-089B-4647-9FC0-441E7935C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F41DA0C-5F1D-48E7-9099-C647DBC3D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DA35757-5F0E-446D-89DA-50A26730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DBBE0E4-C006-43B4-AC8F-8117FAB5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9AA08BB-6A67-49D0-86DD-931F0485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21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F6CF63-7C70-4D32-B1D4-E0CD10A6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BCCF2AA-DEA4-4470-907D-E9816782C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3E664B2-20F4-44DD-994F-626ADDA18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F638-B9AD-4E5A-AA9F-77B3A76D0185}" type="datetimeFigureOut">
              <a:rPr lang="he-IL" smtClean="0"/>
              <a:t>כ"ו/חשון/תש"פ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9CA240C-992F-4123-85FE-C1F20940F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2E31034-BAC6-4AE1-BD30-4BD9CBAC0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605C-8AE6-42CF-9B28-78E87746B9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24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66EDA060-2881-473B-AE48-B0B8EB689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61044"/>
              </p:ext>
            </p:extLst>
          </p:nvPr>
        </p:nvGraphicFramePr>
        <p:xfrm>
          <a:off x="6245156" y="1145252"/>
          <a:ext cx="5514090" cy="4492223"/>
        </p:xfrm>
        <a:graphic>
          <a:graphicData uri="http://schemas.openxmlformats.org/drawingml/2006/table">
            <a:tbl>
              <a:tblPr rtl="1" firstRow="1" firstCol="1" bandRow="1"/>
              <a:tblGrid>
                <a:gridCol w="2757045">
                  <a:extLst>
                    <a:ext uri="{9D8B030D-6E8A-4147-A177-3AD203B41FA5}">
                      <a16:colId xmlns:a16="http://schemas.microsoft.com/office/drawing/2014/main" val="3544711839"/>
                    </a:ext>
                  </a:extLst>
                </a:gridCol>
                <a:gridCol w="2757045">
                  <a:extLst>
                    <a:ext uri="{9D8B030D-6E8A-4147-A177-3AD203B41FA5}">
                      <a16:colId xmlns:a16="http://schemas.microsoft.com/office/drawing/2014/main" val="180331481"/>
                    </a:ext>
                  </a:extLst>
                </a:gridCol>
              </a:tblGrid>
              <a:tr h="44922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אם אתה נועז ולא הרפתקן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משחקים בכביש עסק מסוכן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לך בצד הכביש לך על מדרכה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כך תשמור על החיים שלך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אם אתה רוצה להיות קצת "קול"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תהיה זהיר לך רק במסלול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שמסתכל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שרק חושב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דווקא את החיים אוהב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אל תהיה צודק,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תהיה חכם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לך על החיים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לך גם בתוכם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שרק נזהר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הוא תמיד צודק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אז תהיה חכם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ואל תהיה צודק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כשאתה יוצא חוג או חברים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אז כולם תמיד יחד נזהרים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אין משחק בכביש, אין בכביש גיבור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כך על עצמך, תמיד תשמור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אל תהיה צודק...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שרק זוכר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שהכביש הוא כביש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שקצת לומד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מי שקצת מרגיש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כל מי שנזהר בכביש אתמול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הוא אחד שגם יהיה גדול</a:t>
                      </a:r>
                      <a:br>
                        <a:rPr lang="he-IL" sz="140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</a:b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434293"/>
                  </a:ext>
                </a:extLst>
              </a:tr>
            </a:tbl>
          </a:graphicData>
        </a:graphic>
      </p:graphicFrame>
      <p:sp>
        <p:nvSpPr>
          <p:cNvPr id="6" name="מלבן 5">
            <a:extLst>
              <a:ext uri="{FF2B5EF4-FFF2-40B4-BE49-F238E27FC236}">
                <a16:creationId xmlns:a16="http://schemas.microsoft.com/office/drawing/2014/main" id="{F8C3EAC0-69F6-407C-B1F5-579DBBB7076A}"/>
              </a:ext>
            </a:extLst>
          </p:cNvPr>
          <p:cNvSpPr/>
          <p:nvPr/>
        </p:nvSpPr>
        <p:spPr>
          <a:xfrm>
            <a:off x="675861" y="1066003"/>
            <a:ext cx="5028609" cy="301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תהיה זהיר לך רק במסלול , אל תהיה צודק תהיה חכם – בכלל בחיים ובפרט על הכביש . לך על החיים לך גם בתוכם מי שרק נזהר הוא תמיד צודק... ונשמרתם מאוד לנפשותיכם ... המוגנות האישית שלנו תלויה לעיתים בהתנהגות של אחרים – הערנות שלנו יכולה למנוע . להיות ערני ולדאוג לעצמי במקביל דואג גם לאחר , לנהוג בזהירות , לרכוב בזהירות ולפי הכללים , ללכת ברחוב בזהירות ליצור קשר עין עם הסביבה – כי אם נראה אחד את השני לא נפגע אחד בשני... שבוע המודעות לזהירות בדרכים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0102D3F-1388-4F9E-9F65-A8B66228F564}"/>
              </a:ext>
            </a:extLst>
          </p:cNvPr>
          <p:cNvSpPr/>
          <p:nvPr/>
        </p:nvSpPr>
        <p:spPr>
          <a:xfrm>
            <a:off x="9492280" y="437524"/>
            <a:ext cx="2266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E36C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אל תהיה צודק</a:t>
            </a:r>
            <a:r>
              <a:rPr lang="he-IL" sz="1600" b="1" dirty="0">
                <a:solidFill>
                  <a:srgbClr val="E36C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/ יגאל בשן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120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245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2019-11-24T07:38:54Z</dcterms:created>
  <dcterms:modified xsi:type="dcterms:W3CDTF">2019-11-24T07:52:29Z</dcterms:modified>
</cp:coreProperties>
</file>