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32FBE1-230B-420A-9187-E464A241C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92EF7A8-F9DC-42F8-8ED2-8D8032673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CE2C808-3497-4486-9009-617C1828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14E0DB8-18B2-4E22-B370-CC86ED0E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B4A3571-F4CD-4F5E-B5E8-D3A413CF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311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FF63307-381F-4224-8996-8E5AFCBF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F105A93-3507-45A4-B6CA-EA5512CBD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C0BB705-137B-48B9-A63E-5128C5D5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582A18B-35EF-4C45-9584-2F2E9925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91F50D-0419-4739-A18A-76894948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920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CFAF6C7-558B-459C-B775-A4E0A540D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CAD8CDE-2FEF-43C8-90CD-6C2623379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6FC896C-5D27-4C8F-ABB3-022E9554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B128B8-86A0-4156-8DBB-C0B1AAD0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268E34-AE1E-4324-BC27-524437EB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98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0DC040-7D96-432E-8424-15275C67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19F9E4E-C576-4ABD-9166-BDD30FA1D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51A113F-92D6-4128-B292-5B57AA25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9A8465-6C9C-4986-A57E-873D7743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2DC198-49BC-4400-A079-BA03FA82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589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033A18-3CCA-446A-9E7F-102DDF48D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28B48DC-4264-450A-85D7-153483191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F9147B6-B7F0-43D8-A0BA-38438D3E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34C8BB-4936-48F6-8547-9927C9C5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5352C0-D736-45FB-AF05-4298CD21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97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D1510B-CCC1-460E-AC76-2078CAA5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E670305-F6B2-41EE-BDB8-DBBABFE86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4E0C74C-65D6-4465-81B9-F5669500E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0D27F2B-70C0-4C9C-BFC3-41DA2300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2A396F2-6401-4DB8-AD2D-3C67B85A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F9464BE-FB6A-47A1-8A82-FE28B483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251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10A573-7A7F-48C2-9362-F52BB45E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34C8D71-5FB4-45CA-80C4-1B960D6B6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FB0047E-DD0B-49F2-A3CA-7DE3C254C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EB60B1E-8C0B-4A3C-896F-56E769B1B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395B570-A535-4DB7-89C5-0E220929F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16F7E7D-ACC4-4165-BC47-599F19A7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2019129-0730-402C-8C90-5A6C493D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5C207FD-1234-4500-B00C-A5A1788D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679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5F4EB3-B5B1-4A32-B109-E56BE77A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69C5304-4D42-4B73-AC8C-2C6D4EFC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843C80B-8037-43B6-A216-784C8666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2FCBDAC-C065-4DEC-8955-32FFCDAA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491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CABBD44-9E5A-45F2-BB74-5520C632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79967D2-BEF3-4B2E-9B34-639DF32B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DA2C2BC-16D1-4666-882F-D51268AF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96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C98841-267F-4AFC-A1DB-AC2489D9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40F21C-7B24-42DD-8DE4-CC4E2B53B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90FC69F-760F-418F-A382-B412063A9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E6FF30A-86C8-42B4-8747-4AF74BD6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19BF6B8-F042-43DC-B315-04670B53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BCC79CC-C1FC-4AB0-825F-75A8CB99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6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C2DDE2-9CDA-4AAF-B77E-923D7CAD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5A457E0-4FEF-45B7-A91E-4D0C8A430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85D64E3-4E85-454D-9B01-4EFFBA748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36F9365-DDF3-4AEB-9EE1-327C6D8A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C1CB16C-900A-4937-8B16-81CD9930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FB7413D-E8C9-44DC-A09A-41B07048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330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A4DD1F4-F554-48FB-A07B-9865C010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31366CA-25EB-4C69-A7EA-8E1FE16DB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072443A-AA5D-474B-8B86-067327BFB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18ED6-5475-4748-95A5-7CCC3C90DD76}" type="datetimeFigureOut">
              <a:rPr lang="he-IL" smtClean="0"/>
              <a:t>י"א/חשון/תש"פ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5A59C37-5997-49BF-9ECF-587B04479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44C767D-3C27-4871-AE52-804C6674C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BC82-9FC1-45C0-89AA-150C3C9C4C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5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53D6EF4C-4277-4422-B8D6-19B1DB587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23366"/>
              </p:ext>
            </p:extLst>
          </p:nvPr>
        </p:nvGraphicFramePr>
        <p:xfrm>
          <a:off x="6096000" y="1199233"/>
          <a:ext cx="5411470" cy="4044252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>
                  <a:extLst>
                    <a:ext uri="{9D8B030D-6E8A-4147-A177-3AD203B41FA5}">
                      <a16:colId xmlns:a16="http://schemas.microsoft.com/office/drawing/2014/main" val="4198262755"/>
                    </a:ext>
                  </a:extLst>
                </a:gridCol>
                <a:gridCol w="2705735">
                  <a:extLst>
                    <a:ext uri="{9D8B030D-6E8A-4147-A177-3AD203B41FA5}">
                      <a16:colId xmlns:a16="http://schemas.microsoft.com/office/drawing/2014/main" val="13300131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800" dirty="0">
                          <a:solidFill>
                            <a:srgbClr val="FE680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800" dirty="0">
                          <a:solidFill>
                            <a:srgbClr val="FE680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שיר לשלום /</a:t>
                      </a:r>
                      <a:r>
                        <a:rPr lang="he-I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600" b="1" dirty="0">
                          <a:solidFill>
                            <a:srgbClr val="E36C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מירי אלוני</a:t>
                      </a:r>
                      <a:br>
                        <a:rPr lang="he-IL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תנו לשמש לעלות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לבוקר להאיר,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הזכה שבתפילות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אותנו לא תחזיר.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מי אשר כבה נרו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ובעפר נטמן,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בכי מר לא יעירו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 יחזירו לכאן.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איש אותנו לא ישיב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מבור תחתית אפל,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כאן לא יועילו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 שמחת הניצחון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ולא שירי הלל.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לכן, רק שירו שיר לשלום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אל תלחשו תפילה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מוטב תשירו שיר לשלום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בצעקה גדולה.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תנו לשמש לחדור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מבעד לפרחים.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אל תביטו לאחור,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הניחו להולכים.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שאו עיניים בתקווה,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 דרך כוונות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שירו שיר לאהבה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ולא למלחמות.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אל תגידו יום יבוא -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הביאו את היום!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כי לא חלום הוא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ובכל הכיכרות </a:t>
                      </a:r>
                      <a:b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הריעו רק שלום!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335035"/>
                  </a:ext>
                </a:extLst>
              </a:tr>
            </a:tbl>
          </a:graphicData>
        </a:graphic>
      </p:graphicFrame>
      <p:sp>
        <p:nvSpPr>
          <p:cNvPr id="7" name="מלבן 6">
            <a:extLst>
              <a:ext uri="{FF2B5EF4-FFF2-40B4-BE49-F238E27FC236}">
                <a16:creationId xmlns:a16="http://schemas.microsoft.com/office/drawing/2014/main" id="{4DF84739-1007-41FF-81F8-6270547FA5DD}"/>
              </a:ext>
            </a:extLst>
          </p:cNvPr>
          <p:cNvSpPr/>
          <p:nvPr/>
        </p:nvSpPr>
        <p:spPr>
          <a:xfrm>
            <a:off x="384672" y="1199233"/>
            <a:ext cx="5205094" cy="23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שיר לשלום , איש אותנו לא ישיב מבור תחתית אפל – אל תגידו יום יבוא , הביאו את היום ! ימים בהם מציינים את ערך הסובלנות והמחיר הכבד שמשלמים כאשר הערך לא נשמר – איך פעולה אחת יצרה מפנה כל כך משמעותי לעם שלם . אל תגידו יום יבוא , הביאו את היום! זה אנחנו שחייבים לעשות מציאות סובלנית ואוהבת , להביט לאחור ולזכור מה קורה אם , ולשאת עיניים בתקווה ובצעקה גדולה – תנו לשמש לעלות ...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9577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230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2019-11-09T11:25:27Z</dcterms:created>
  <dcterms:modified xsi:type="dcterms:W3CDTF">2019-11-09T11:28:00Z</dcterms:modified>
</cp:coreProperties>
</file>