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9EFF7E-156F-4038-A98E-EA22E0AF3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B22A2AD-0681-4CE1-BBAB-AF862F215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5D8D35-F3BB-46B9-8EEC-14AB7980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16A5686-8E43-452C-98DD-F812C6A8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28F4415-4EB6-4E68-8340-8194F9AF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49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A89B94-C1D5-4A88-A622-663C8A71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80575BF-2312-47E8-AEE0-368AC00FD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BCF662D-44AA-4902-8728-C5AB6D02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B47253-7609-4511-80CC-A4D555D2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178A3FF-BE8D-4071-BBBA-3A5BDD0D4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711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1A71776-BD23-4C2D-8965-E3BB3BC51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3D590E-7C70-4703-82DD-6B72F903A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6F01AA-4469-477B-B374-6576A488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F94DB45-7AEB-4C96-819C-F3C40D0E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BF17290-5929-4080-ADF1-3B8EBDF0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40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578FA5-0990-4B93-8761-615E9454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0C27628-366F-4EE3-AE87-70B11F551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40A2BF-DD5E-4400-B6DF-CF78FEDA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738DE0-950D-4ACE-A675-E69F151A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183DB2A-5DE2-4212-8AA6-1B01C8A8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522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D20833-9C68-4BF2-A5AC-53170E00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4E96F74-F00E-481B-90D1-30FDBAA6E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78C03C3-8CBC-4BF6-B771-E9330CDA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8C8AB5-0670-43D9-9323-5F555AA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BEE3D8-CDE6-4520-917A-4FD54C4C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95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09F073-B97C-4202-B060-3728C23F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DABDD9-7E73-4263-B2B3-68C96A471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66D21CF-F261-4AA4-ABA4-4FD3CE4B4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7751AD2-DEEE-4515-85F3-9895FA57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9DA4878-9271-442E-9EC8-47EDCF0D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565CBE0-A781-42B0-9A50-6D6B6003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452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CFDD93-4E88-4375-93E4-CB079BCD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9D3A393-9D41-483F-AA67-EC0BF4DF2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28A05C6-7A2F-47DC-B534-2EFE6372C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12E4F34-AE92-477E-9B89-33015328B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35270D3-B0AC-470B-906D-0B06E41CC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F2629CB-5D66-4C79-831A-DC078EDE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6D69199-9E27-4ED1-B5B8-BF77059F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82AF768-5D7A-4767-AE27-64E813CD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62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5175B0-E224-4D95-89E3-A0E2209D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52D5788-52A6-4868-9C8F-385EF25B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6D642AD-5EFB-4E0E-B317-BB962823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7F28EC1-8793-46EF-872B-3D4C5555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32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5E38532-D15F-4D29-8463-E4B596D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DD48851-9E7F-4AC1-BC18-F5CE6C4A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98D64BF-E2F3-4904-939B-7C8A5F86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0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070B40-15BB-45CE-ACF4-E192BB09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872E828-1623-416C-9FEE-7DE238168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967696-4338-4C52-873E-DDE02AF72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AC98BC0-0DE4-481B-A9BB-1A8676DB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EE429BB-2BBE-43E5-8E38-4CBD6A3D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118FEFA-BEE1-4C89-B18E-35C2EDDB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778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7952D5-27DB-45AA-9E04-DEA00FF8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F620050-6A88-45E1-BB8C-D67CC5619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F3E2EF1-B022-425F-A879-C19FA2563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450074A-377A-4A33-B427-93BD2D45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79F6841-0705-495A-B32C-440C4BB8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67CEA2B-0F0F-43D9-8D20-9CFCDCAF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06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1D96C09-2269-4E87-8929-B6DE9B97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E0B8F88-CB6D-4086-9048-22ABC7FD6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E740F3F-FA53-47A5-BAF2-5A6AD1274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FE6D-DEFE-4155-9B7F-963F6CFCA062}" type="datetimeFigureOut">
              <a:rPr lang="he-IL" smtClean="0"/>
              <a:t>י'/כסלו/תש"פ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110324-9F2C-4D0C-9AFF-2C4BEBE32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662B99-DC68-40BC-B7DF-ECF7AA5F5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A8AB-2B54-41E8-B02F-D8AD2D4581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0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enyehuda.org/author/5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AD17805-1561-4E80-A699-4430CA95E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38597"/>
              </p:ext>
            </p:extLst>
          </p:nvPr>
        </p:nvGraphicFramePr>
        <p:xfrm>
          <a:off x="6361992" y="1448462"/>
          <a:ext cx="5016518" cy="4693920"/>
        </p:xfrm>
        <a:graphic>
          <a:graphicData uri="http://schemas.openxmlformats.org/drawingml/2006/table">
            <a:tbl>
              <a:tblPr rtl="1" firstRow="1" firstCol="1" bandRow="1"/>
              <a:tblGrid>
                <a:gridCol w="2508259">
                  <a:extLst>
                    <a:ext uri="{9D8B030D-6E8A-4147-A177-3AD203B41FA5}">
                      <a16:colId xmlns:a16="http://schemas.microsoft.com/office/drawing/2014/main" val="1871659827"/>
                    </a:ext>
                  </a:extLst>
                </a:gridCol>
                <a:gridCol w="2508259">
                  <a:extLst>
                    <a:ext uri="{9D8B030D-6E8A-4147-A177-3AD203B41FA5}">
                      <a16:colId xmlns:a16="http://schemas.microsoft.com/office/drawing/2014/main" val="3350974804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שַׂחֲקִי, שַׂחֲקִי עַל הַחֲלוֹמוֹת,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זוּ אֲנִי הַחוֹלֵם שָֹח.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שַׂחֲקִי כִּי בָאָדָם אַאֲמִין,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כִּי עוֹדֶנִּי מַאֲמִין בָּךְ.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כִּי עוֹד נַפְשִׁי דְּרוֹר שׁוֹאֶפֶת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לֹא מְכַרְתִּיהָ לְעֵגֶל-פָּז,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כִּי עוֹד אַאֲמִין גַּם בָּאָדָם,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גַּם בְּרוּחוֹ, רוּחַ עָז.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רוּחוֹ יַשְׁלִיךְ כַּבְלֵי-הֶבֶל,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יְרוֹמְמֶנּוּ בָּמֳתֵי-עָל;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לֹא בָּרָעָב יָמוּת עֹבֵד,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דְּרוֹר – לַנֶּפֶשׁ, פַּת – לַדָּל.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שַׂחֲקִי כִּי גַּם בְּרֵעוּת אַאֲמִין,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אַאֲמִין, כִּי עוֹד אֶמְצָא לֵב,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לֵב </a:t>
                      </a:r>
                      <a:r>
                        <a:rPr lang="he-IL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תִּקְוֹתַי</a:t>
                      </a: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גַּם </a:t>
                      </a:r>
                      <a:r>
                        <a:rPr lang="he-IL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תִּקְוֹתָיו</a:t>
                      </a: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יָחוּשׁ אֹשֶׁר, יָבִין כְּאֵב.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אַאֲמִינָה גַּם בֶּעָתִיד,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אַף אִם יִרְחַק זֶה הַיּוֹם,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אַךְ בּוֹא יָבוֹא – </a:t>
                      </a:r>
                      <a:r>
                        <a:rPr lang="he-IL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יִשְׂאו</a:t>
                      </a: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ּ שָׁלוֹם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אָז וּבְרָכָה לְאֹם מִלְּאֹם.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יָשׁוּב יִפְרַח אָז גַּם עַמִּי,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וּבָאָרֶץ יָקוּם דּוֹר,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בַּרְזֶל-כְּבָלָיו יוּסַר מֶנּוּ,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עַיִן-בְּעַיִן יִרְאֶה אוֹר.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יִחְיֶה, יֶאֱהַב, יִפְעַל, יָעַשׂ,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דּוֹר בָּאָרֶץ אָמְנָם חָי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לֹא בֶּעָתִיד – בַּשָּׁמַיִם,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חַיֵּי-רוּחַ לוֹ אֵין דָי.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אָז שִׁיר חָדָשׁ יָשִׁיר מְשׁוֹרֵר,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לְיֹפִי וְנִשְׂגָּב לִבּוֹ עֵר;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לוֹ, לַצָּעִיר, מֵעַל קִבְרִי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פְּרָחִים יִלְקְטוּ לַזֵּר.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984669"/>
                  </a:ext>
                </a:extLst>
              </a:tr>
            </a:tbl>
          </a:graphicData>
        </a:graphic>
      </p:graphicFrame>
      <p:sp>
        <p:nvSpPr>
          <p:cNvPr id="6" name="מלבן 5">
            <a:extLst>
              <a:ext uri="{FF2B5EF4-FFF2-40B4-BE49-F238E27FC236}">
                <a16:creationId xmlns:a16="http://schemas.microsoft.com/office/drawing/2014/main" id="{7DC4F2B6-A140-4A00-A346-2C1401BA6105}"/>
              </a:ext>
            </a:extLst>
          </p:cNvPr>
          <p:cNvSpPr/>
          <p:nvPr/>
        </p:nvSpPr>
        <p:spPr>
          <a:xfrm>
            <a:off x="598051" y="1376901"/>
            <a:ext cx="5231959" cy="2950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</a:rPr>
              <a:t>כי באדם אאמין גם ברעות אאמין אאמינה גם בעתיד . להאמין באדם ולאדם, ולומר לו את זה . ביום הורים ניתנת לנו ההזדמנות לומר את הדברים ולשתף באמונה שלנו בתלמיד וביכולות שלו.  ישוב יפרח ובארץ יקום דור – ללוות את התלמיד והתלמידה לשקף לשתף ולעודד ולבקר בעת הצורך – האמונה במורה והאמונה בתלמיד שהם שיביאו אותנו ל"ושוב יפרח"...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D7E54EA7-DEA8-468D-A569-B7B00F9BB95E}"/>
              </a:ext>
            </a:extLst>
          </p:cNvPr>
          <p:cNvSpPr/>
          <p:nvPr/>
        </p:nvSpPr>
        <p:spPr>
          <a:xfrm>
            <a:off x="8360043" y="509085"/>
            <a:ext cx="3074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אֲנִי מַאֲמִין / </a:t>
            </a:r>
            <a:r>
              <a:rPr lang="he-IL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שאול טשרניחובסקי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35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244</Words>
  <Application>Microsoft Office PowerPoint</Application>
  <PresentationFormat>מסך רחב</PresentationFormat>
  <Paragraphs>44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2019-12-08T06:50:00Z</dcterms:created>
  <dcterms:modified xsi:type="dcterms:W3CDTF">2019-12-08T06:59:00Z</dcterms:modified>
</cp:coreProperties>
</file>