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42DB391-0C0A-4D15-8AF4-73361D440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1CDEC15-1F16-4B8E-9AC9-BE1D810B3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AC7E944-D95B-404D-A7B2-727F3E8D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261902B-B262-476B-BC88-23D66102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8804C2A-7FA0-44C0-8018-E7857A3D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162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DDEEA9-C52D-4365-A6FA-8AE63870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DEC6C38-C56C-49EC-9C36-714FF5D91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E24110-E6DA-4030-85CB-C4CE1D76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D2B87D-403A-46EB-A940-7226B3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5792155-1A6E-4CF7-9DB9-CF519F29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145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A187026-4EA1-4362-BE2F-65E520AB8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70E4CD7-078D-40A0-AA7C-CA8957137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3AF5FCC-5BBC-430E-BDA7-8624B1EB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288663-D682-4640-86B8-7A76BF10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2516F3-7604-48D2-907F-2D05AB20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37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CA6E10-FB57-41B1-9C9A-07CD2C76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4019792-DBA5-4680-B9CC-7C7B07F1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A92622B-63B8-46C9-AF47-A0DDFE95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E34228-AF86-4629-A9FF-C68BA004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D20F12-D3C0-4537-9BCE-9B58495C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406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0565FB-CFA3-4D0D-8639-3591698B6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84B7071-03D9-4E93-9277-52B797B1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F548D3A-6171-4F61-AA32-E0109B85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247752-4647-409A-9418-AC30FF56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C93E0F-0FF1-4821-9B6A-56DEBDC1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2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4D1284E-048E-44EB-93DC-C20F81A7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F25F6CB-6D1D-40AC-9543-DA3B0321E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DE2CDDB-7E51-43B2-849B-3E7C608E1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D32575F-42DF-4AE9-A9D1-A1E5E6FB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6358C50-B450-48B1-9392-7597DE7B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EFF1E68-B75A-4620-8E14-953B040F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469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B7B8AA-3514-452B-9215-8866F51C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73ADE59-BBEE-413D-AD9C-AA01B6796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86E4A66-D46C-4A55-BF24-D3D7D947B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DA0F96A-3A79-4803-8EB9-DC451D30F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386B12E-0C33-4BB8-A677-279C6B2E4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623A62F-8A78-4A91-9CBC-14651F1E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1D2D97C-F948-46CD-B007-196A7727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087972E-02A0-4724-84A8-867F5B0D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518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FE4149-F5B9-4F5B-9255-DFEFFD78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A747EB3-4C4F-41DB-8A6D-592BAF88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91F74DB-D7ED-4AEF-A7F0-BD0639F8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87CB4C6-97CF-447A-AF5F-9EFB9221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822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FE03D0F-9C58-4764-9CC3-D045F041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47A037C-CA54-471C-945E-E0B0888D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AE76831-832C-42C5-9E25-14D15C63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380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B767F5-B9DC-4658-B836-753B7CE8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5D7F032-2BF2-4D45-8C58-44FAFDB0A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A87CDD5-0056-41B3-8D0A-423EB2650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F449D35-6308-4D22-A376-CB0C5237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54BD0A-7DB0-4CF5-A808-86750CEE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821082-707C-42DF-B453-9343E054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647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9679BD-4D23-4963-BD5C-F53EC072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FD226F3-9503-477D-BC9C-1278F462C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02D393F-FD29-44F9-9269-FBDCA4ABE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1956EEF-0239-4178-B19F-3E001F2D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7F9C570-BD0D-4346-8ACF-C4E65D33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41BB19-CC98-4488-9174-9687D4DF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864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8FB8CD8-24C6-4CC9-9962-9D240CDC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7CE8C03-CAB9-4736-9C43-7570E99F4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29D051-62CE-4EE6-BCF4-C94CF36B6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37C0-5F69-47B9-BA43-88DF3579FDA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D61F247-8CCF-4136-8F63-5D9A82C21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308BB0-89BD-4D52-B28F-7CB9E8CAC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E4D2-CF4B-4015-A1C6-422ACA304E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48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hironet.mako.co.il/artist?prfid=217&amp;lang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CCD34899-510D-45F6-A25B-EA6396C38637}"/>
              </a:ext>
            </a:extLst>
          </p:cNvPr>
          <p:cNvSpPr/>
          <p:nvPr/>
        </p:nvSpPr>
        <p:spPr>
          <a:xfrm>
            <a:off x="311084" y="812527"/>
            <a:ext cx="5703215" cy="2949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תתגשמנה כל התקוות , פה נחיה ופה נצר , חיי דרור... היום כ"ט בנובמבר ,יום בו החזון התחיל להפוך למציאות – </a:t>
            </a:r>
            <a:r>
              <a:rPr lang="he-IL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מתכנית</a:t>
            </a:r>
            <a:r>
              <a:rPr lang="he-IL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החלוקה להקמת מדינה – מדינה לה קיווינו וציפינו – ייחלנו וחלמנו . והנה היום אנו חיים חיי זוהר ודרור ומדברים את שפת התורה , בארץ חמדת אבות . עם כל המורכבות והאתגרים עדיין הנצו </a:t>
            </a:r>
            <a:r>
              <a:rPr lang="he-IL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נצנים</a:t>
            </a:r>
            <a:r>
              <a:rPr lang="he-IL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ועוד יבואו </a:t>
            </a:r>
            <a:r>
              <a:rPr lang="he-IL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זרעונים</a:t>
            </a:r>
            <a:r>
              <a:rPr lang="he-IL" kern="1800" dirty="0">
                <a:solidFill>
                  <a:srgbClr val="365F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...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2EA474C9-196B-4603-83D5-16C67C5A097D}"/>
              </a:ext>
            </a:extLst>
          </p:cNvPr>
          <p:cNvSpPr/>
          <p:nvPr/>
        </p:nvSpPr>
        <p:spPr>
          <a:xfrm>
            <a:off x="6271967" y="737942"/>
            <a:ext cx="6096000" cy="50552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2400" b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פה בארץ חמדת אבות / </a:t>
            </a:r>
            <a:r>
              <a:rPr lang="he-IL" b="1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  <a:hlinkClick r:id="rId2"/>
              </a:rPr>
              <a:t>גבי ברלין</a:t>
            </a:r>
            <a:r>
              <a:rPr lang="he-IL" sz="10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br>
              <a:rPr lang="he-IL" sz="10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פֹּה בְּאֶרֶץ חֶמְדַּת אָבוֹת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תִּתְגַּשֵּׁמְנָה כָּל הַתִּקְווֹת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פֹּה נִחְיֶה וּפֹה נִצֹּר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חַיֵּי זֹהַר חַיֵּי דְּרוֹר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פֹּה תְּהֵא הַשְּׁכִינָה שׁוֹרָה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פֹּה תִּפְרַח גַּם שְׂפַת הַתּוֹרָה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נִירוּ נִיר, נִיר, נִיר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שִׁירוּ שִׁיר, שִׁיר, שִׁיר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גִּילוּ גִּיל, גִּיל, גִּיל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כְּבָר הֵנֵצּוּ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נִצָּנִים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נִירוּ נִיר, נִיר, נִיר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שִׁירוּ שִׁיר, שִׁיר, שִׁיר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גִּילוּ גִּיל, גִּיל, גִּיל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b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עוֹד יָבוֹאוּ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זֵרְעוֹנִים</a:t>
            </a:r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91462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166</Words>
  <Application>Microsoft Office PowerPoint</Application>
  <PresentationFormat>מסך רחב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2019-12-01T08:19:38Z</dcterms:created>
  <dcterms:modified xsi:type="dcterms:W3CDTF">2019-12-01T08:21:53Z</dcterms:modified>
</cp:coreProperties>
</file>