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20" autoAdjust="0"/>
    <p:restoredTop sz="94660"/>
  </p:normalViewPr>
  <p:slideViewPr>
    <p:cSldViewPr snapToGrid="0">
      <p:cViewPr varScale="1">
        <p:scale>
          <a:sx n="120" d="100"/>
          <a:sy n="120" d="100"/>
        </p:scale>
        <p:origin x="8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5A07CC0-C80D-40C6-9E85-BB2378AFADDE}"/>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F952D7A5-F23B-4D36-8EF2-9C42C74E1A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793245C2-6E9E-4CD4-BCC5-151BB6B6FA8D}"/>
              </a:ext>
            </a:extLst>
          </p:cNvPr>
          <p:cNvSpPr>
            <a:spLocks noGrp="1"/>
          </p:cNvSpPr>
          <p:nvPr>
            <p:ph type="dt" sz="half" idx="10"/>
          </p:nvPr>
        </p:nvSpPr>
        <p:spPr/>
        <p:txBody>
          <a:bodyPr/>
          <a:lstStyle/>
          <a:p>
            <a:fld id="{F5BE9AD1-4895-4ECA-B9FE-E590681AA8E8}" type="datetimeFigureOut">
              <a:rPr lang="he-IL" smtClean="0"/>
              <a:t>כ"ב/טבת/תש"פ</a:t>
            </a:fld>
            <a:endParaRPr lang="he-IL"/>
          </a:p>
        </p:txBody>
      </p:sp>
      <p:sp>
        <p:nvSpPr>
          <p:cNvPr id="5" name="מציין מיקום של כותרת תחתונה 4">
            <a:extLst>
              <a:ext uri="{FF2B5EF4-FFF2-40B4-BE49-F238E27FC236}">
                <a16:creationId xmlns:a16="http://schemas.microsoft.com/office/drawing/2014/main" id="{6A27E990-AD5F-4CC2-9690-6CB566D26B1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6056472-61A5-4B09-8149-5C6DC9E745D4}"/>
              </a:ext>
            </a:extLst>
          </p:cNvPr>
          <p:cNvSpPr>
            <a:spLocks noGrp="1"/>
          </p:cNvSpPr>
          <p:nvPr>
            <p:ph type="sldNum" sz="quarter" idx="12"/>
          </p:nvPr>
        </p:nvSpPr>
        <p:spPr/>
        <p:txBody>
          <a:bodyPr/>
          <a:lstStyle/>
          <a:p>
            <a:fld id="{779E01AC-ED38-4B52-87E2-D43A8E1D40EF}" type="slidenum">
              <a:rPr lang="he-IL" smtClean="0"/>
              <a:t>‹#›</a:t>
            </a:fld>
            <a:endParaRPr lang="he-IL"/>
          </a:p>
        </p:txBody>
      </p:sp>
    </p:spTree>
    <p:extLst>
      <p:ext uri="{BB962C8B-B14F-4D97-AF65-F5344CB8AC3E}">
        <p14:creationId xmlns:p14="http://schemas.microsoft.com/office/powerpoint/2010/main" val="30018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7CAE496-35B7-4C15-A41B-B8DD964FADA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C64BBADF-9505-44CE-8CB4-92B0E842395F}"/>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76B74E0-AD08-448A-A717-4533D4EEBD7D}"/>
              </a:ext>
            </a:extLst>
          </p:cNvPr>
          <p:cNvSpPr>
            <a:spLocks noGrp="1"/>
          </p:cNvSpPr>
          <p:nvPr>
            <p:ph type="dt" sz="half" idx="10"/>
          </p:nvPr>
        </p:nvSpPr>
        <p:spPr/>
        <p:txBody>
          <a:bodyPr/>
          <a:lstStyle/>
          <a:p>
            <a:fld id="{F5BE9AD1-4895-4ECA-B9FE-E590681AA8E8}" type="datetimeFigureOut">
              <a:rPr lang="he-IL" smtClean="0"/>
              <a:t>כ"ב/טבת/תש"פ</a:t>
            </a:fld>
            <a:endParaRPr lang="he-IL"/>
          </a:p>
        </p:txBody>
      </p:sp>
      <p:sp>
        <p:nvSpPr>
          <p:cNvPr id="5" name="מציין מיקום של כותרת תחתונה 4">
            <a:extLst>
              <a:ext uri="{FF2B5EF4-FFF2-40B4-BE49-F238E27FC236}">
                <a16:creationId xmlns:a16="http://schemas.microsoft.com/office/drawing/2014/main" id="{45879745-BDC4-4D14-A063-C67DDDCAC3B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E4B256E-3E37-4084-8FB6-19296E56654C}"/>
              </a:ext>
            </a:extLst>
          </p:cNvPr>
          <p:cNvSpPr>
            <a:spLocks noGrp="1"/>
          </p:cNvSpPr>
          <p:nvPr>
            <p:ph type="sldNum" sz="quarter" idx="12"/>
          </p:nvPr>
        </p:nvSpPr>
        <p:spPr/>
        <p:txBody>
          <a:bodyPr/>
          <a:lstStyle/>
          <a:p>
            <a:fld id="{779E01AC-ED38-4B52-87E2-D43A8E1D40EF}" type="slidenum">
              <a:rPr lang="he-IL" smtClean="0"/>
              <a:t>‹#›</a:t>
            </a:fld>
            <a:endParaRPr lang="he-IL"/>
          </a:p>
        </p:txBody>
      </p:sp>
    </p:spTree>
    <p:extLst>
      <p:ext uri="{BB962C8B-B14F-4D97-AF65-F5344CB8AC3E}">
        <p14:creationId xmlns:p14="http://schemas.microsoft.com/office/powerpoint/2010/main" val="2665985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9DDA8856-1411-44E6-83D9-7DC5F873800F}"/>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EF4B5B62-9403-4F52-8C6E-CA210C46B4E9}"/>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40A8713-8950-4512-8A79-5E22E20E6C41}"/>
              </a:ext>
            </a:extLst>
          </p:cNvPr>
          <p:cNvSpPr>
            <a:spLocks noGrp="1"/>
          </p:cNvSpPr>
          <p:nvPr>
            <p:ph type="dt" sz="half" idx="10"/>
          </p:nvPr>
        </p:nvSpPr>
        <p:spPr/>
        <p:txBody>
          <a:bodyPr/>
          <a:lstStyle/>
          <a:p>
            <a:fld id="{F5BE9AD1-4895-4ECA-B9FE-E590681AA8E8}" type="datetimeFigureOut">
              <a:rPr lang="he-IL" smtClean="0"/>
              <a:t>כ"ב/טבת/תש"פ</a:t>
            </a:fld>
            <a:endParaRPr lang="he-IL"/>
          </a:p>
        </p:txBody>
      </p:sp>
      <p:sp>
        <p:nvSpPr>
          <p:cNvPr id="5" name="מציין מיקום של כותרת תחתונה 4">
            <a:extLst>
              <a:ext uri="{FF2B5EF4-FFF2-40B4-BE49-F238E27FC236}">
                <a16:creationId xmlns:a16="http://schemas.microsoft.com/office/drawing/2014/main" id="{90DBCFB9-02A0-4AFC-B1FA-0782FE5BBC7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8845089-11D9-4E0D-8D8D-3D09FDC3B529}"/>
              </a:ext>
            </a:extLst>
          </p:cNvPr>
          <p:cNvSpPr>
            <a:spLocks noGrp="1"/>
          </p:cNvSpPr>
          <p:nvPr>
            <p:ph type="sldNum" sz="quarter" idx="12"/>
          </p:nvPr>
        </p:nvSpPr>
        <p:spPr/>
        <p:txBody>
          <a:bodyPr/>
          <a:lstStyle/>
          <a:p>
            <a:fld id="{779E01AC-ED38-4B52-87E2-D43A8E1D40EF}" type="slidenum">
              <a:rPr lang="he-IL" smtClean="0"/>
              <a:t>‹#›</a:t>
            </a:fld>
            <a:endParaRPr lang="he-IL"/>
          </a:p>
        </p:txBody>
      </p:sp>
    </p:spTree>
    <p:extLst>
      <p:ext uri="{BB962C8B-B14F-4D97-AF65-F5344CB8AC3E}">
        <p14:creationId xmlns:p14="http://schemas.microsoft.com/office/powerpoint/2010/main" val="275183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B851F8E-E04C-40AA-B2CB-7DD86A25865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49CC34E2-711C-4CA9-A591-3FC084E03C45}"/>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3E0F851-9483-4F52-9B3E-DECD5DBF24C7}"/>
              </a:ext>
            </a:extLst>
          </p:cNvPr>
          <p:cNvSpPr>
            <a:spLocks noGrp="1"/>
          </p:cNvSpPr>
          <p:nvPr>
            <p:ph type="dt" sz="half" idx="10"/>
          </p:nvPr>
        </p:nvSpPr>
        <p:spPr/>
        <p:txBody>
          <a:bodyPr/>
          <a:lstStyle/>
          <a:p>
            <a:fld id="{F5BE9AD1-4895-4ECA-B9FE-E590681AA8E8}" type="datetimeFigureOut">
              <a:rPr lang="he-IL" smtClean="0"/>
              <a:t>כ"ב/טבת/תש"פ</a:t>
            </a:fld>
            <a:endParaRPr lang="he-IL"/>
          </a:p>
        </p:txBody>
      </p:sp>
      <p:sp>
        <p:nvSpPr>
          <p:cNvPr id="5" name="מציין מיקום של כותרת תחתונה 4">
            <a:extLst>
              <a:ext uri="{FF2B5EF4-FFF2-40B4-BE49-F238E27FC236}">
                <a16:creationId xmlns:a16="http://schemas.microsoft.com/office/drawing/2014/main" id="{B0DBF4B3-F765-494D-AB69-2DC136377CB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76B7B126-1DE0-45F8-989E-55965D388601}"/>
              </a:ext>
            </a:extLst>
          </p:cNvPr>
          <p:cNvSpPr>
            <a:spLocks noGrp="1"/>
          </p:cNvSpPr>
          <p:nvPr>
            <p:ph type="sldNum" sz="quarter" idx="12"/>
          </p:nvPr>
        </p:nvSpPr>
        <p:spPr/>
        <p:txBody>
          <a:bodyPr/>
          <a:lstStyle/>
          <a:p>
            <a:fld id="{779E01AC-ED38-4B52-87E2-D43A8E1D40EF}" type="slidenum">
              <a:rPr lang="he-IL" smtClean="0"/>
              <a:t>‹#›</a:t>
            </a:fld>
            <a:endParaRPr lang="he-IL"/>
          </a:p>
        </p:txBody>
      </p:sp>
    </p:spTree>
    <p:extLst>
      <p:ext uri="{BB962C8B-B14F-4D97-AF65-F5344CB8AC3E}">
        <p14:creationId xmlns:p14="http://schemas.microsoft.com/office/powerpoint/2010/main" val="3244916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D1F66D7-931C-4C1A-9777-96336FBF7056}"/>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F80A3EDF-DD88-4AB4-A770-821204456D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3235F7B3-5626-4E7A-92AE-81E124BBF5FF}"/>
              </a:ext>
            </a:extLst>
          </p:cNvPr>
          <p:cNvSpPr>
            <a:spLocks noGrp="1"/>
          </p:cNvSpPr>
          <p:nvPr>
            <p:ph type="dt" sz="half" idx="10"/>
          </p:nvPr>
        </p:nvSpPr>
        <p:spPr/>
        <p:txBody>
          <a:bodyPr/>
          <a:lstStyle/>
          <a:p>
            <a:fld id="{F5BE9AD1-4895-4ECA-B9FE-E590681AA8E8}" type="datetimeFigureOut">
              <a:rPr lang="he-IL" smtClean="0"/>
              <a:t>כ"ב/טבת/תש"פ</a:t>
            </a:fld>
            <a:endParaRPr lang="he-IL"/>
          </a:p>
        </p:txBody>
      </p:sp>
      <p:sp>
        <p:nvSpPr>
          <p:cNvPr id="5" name="מציין מיקום של כותרת תחתונה 4">
            <a:extLst>
              <a:ext uri="{FF2B5EF4-FFF2-40B4-BE49-F238E27FC236}">
                <a16:creationId xmlns:a16="http://schemas.microsoft.com/office/drawing/2014/main" id="{7B69903E-58B9-4AE4-B67C-67E876310DE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0755424-0B29-4E85-B797-52665E7D2AB8}"/>
              </a:ext>
            </a:extLst>
          </p:cNvPr>
          <p:cNvSpPr>
            <a:spLocks noGrp="1"/>
          </p:cNvSpPr>
          <p:nvPr>
            <p:ph type="sldNum" sz="quarter" idx="12"/>
          </p:nvPr>
        </p:nvSpPr>
        <p:spPr/>
        <p:txBody>
          <a:bodyPr/>
          <a:lstStyle/>
          <a:p>
            <a:fld id="{779E01AC-ED38-4B52-87E2-D43A8E1D40EF}" type="slidenum">
              <a:rPr lang="he-IL" smtClean="0"/>
              <a:t>‹#›</a:t>
            </a:fld>
            <a:endParaRPr lang="he-IL"/>
          </a:p>
        </p:txBody>
      </p:sp>
    </p:spTree>
    <p:extLst>
      <p:ext uri="{BB962C8B-B14F-4D97-AF65-F5344CB8AC3E}">
        <p14:creationId xmlns:p14="http://schemas.microsoft.com/office/powerpoint/2010/main" val="278913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B17A31C-4176-40F2-A30C-82E57C0DD77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7AB273CA-1EF2-4E5E-AC84-025132BF358B}"/>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B19FA684-1B17-4636-BF42-3EADEB6B1CC1}"/>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68E0B1C0-C3D2-4B40-9179-A0AD37909A43}"/>
              </a:ext>
            </a:extLst>
          </p:cNvPr>
          <p:cNvSpPr>
            <a:spLocks noGrp="1"/>
          </p:cNvSpPr>
          <p:nvPr>
            <p:ph type="dt" sz="half" idx="10"/>
          </p:nvPr>
        </p:nvSpPr>
        <p:spPr/>
        <p:txBody>
          <a:bodyPr/>
          <a:lstStyle/>
          <a:p>
            <a:fld id="{F5BE9AD1-4895-4ECA-B9FE-E590681AA8E8}" type="datetimeFigureOut">
              <a:rPr lang="he-IL" smtClean="0"/>
              <a:t>כ"ב/טבת/תש"פ</a:t>
            </a:fld>
            <a:endParaRPr lang="he-IL"/>
          </a:p>
        </p:txBody>
      </p:sp>
      <p:sp>
        <p:nvSpPr>
          <p:cNvPr id="6" name="מציין מיקום של כותרת תחתונה 5">
            <a:extLst>
              <a:ext uri="{FF2B5EF4-FFF2-40B4-BE49-F238E27FC236}">
                <a16:creationId xmlns:a16="http://schemas.microsoft.com/office/drawing/2014/main" id="{E9D48B75-667B-4B76-A6DA-E367F570FDC0}"/>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736CBA03-F38C-472D-82ED-266541259FDA}"/>
              </a:ext>
            </a:extLst>
          </p:cNvPr>
          <p:cNvSpPr>
            <a:spLocks noGrp="1"/>
          </p:cNvSpPr>
          <p:nvPr>
            <p:ph type="sldNum" sz="quarter" idx="12"/>
          </p:nvPr>
        </p:nvSpPr>
        <p:spPr/>
        <p:txBody>
          <a:bodyPr/>
          <a:lstStyle/>
          <a:p>
            <a:fld id="{779E01AC-ED38-4B52-87E2-D43A8E1D40EF}" type="slidenum">
              <a:rPr lang="he-IL" smtClean="0"/>
              <a:t>‹#›</a:t>
            </a:fld>
            <a:endParaRPr lang="he-IL"/>
          </a:p>
        </p:txBody>
      </p:sp>
    </p:spTree>
    <p:extLst>
      <p:ext uri="{BB962C8B-B14F-4D97-AF65-F5344CB8AC3E}">
        <p14:creationId xmlns:p14="http://schemas.microsoft.com/office/powerpoint/2010/main" val="2939543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93F8691-337F-460F-A214-72BA04612D6E}"/>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8008B14-7B1F-4287-ABFF-88BDFE1226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C749032D-E5D4-4B0B-BD6F-0544CB2EA342}"/>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9DD85B69-0C53-46E0-85D5-C06C106320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B5D56632-45A6-4D60-A0FA-07A76E1BE5DA}"/>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4BCAAB7A-F07B-40AB-A509-712F9E449DE9}"/>
              </a:ext>
            </a:extLst>
          </p:cNvPr>
          <p:cNvSpPr>
            <a:spLocks noGrp="1"/>
          </p:cNvSpPr>
          <p:nvPr>
            <p:ph type="dt" sz="half" idx="10"/>
          </p:nvPr>
        </p:nvSpPr>
        <p:spPr/>
        <p:txBody>
          <a:bodyPr/>
          <a:lstStyle/>
          <a:p>
            <a:fld id="{F5BE9AD1-4895-4ECA-B9FE-E590681AA8E8}" type="datetimeFigureOut">
              <a:rPr lang="he-IL" smtClean="0"/>
              <a:t>כ"ב/טבת/תש"פ</a:t>
            </a:fld>
            <a:endParaRPr lang="he-IL"/>
          </a:p>
        </p:txBody>
      </p:sp>
      <p:sp>
        <p:nvSpPr>
          <p:cNvPr id="8" name="מציין מיקום של כותרת תחתונה 7">
            <a:extLst>
              <a:ext uri="{FF2B5EF4-FFF2-40B4-BE49-F238E27FC236}">
                <a16:creationId xmlns:a16="http://schemas.microsoft.com/office/drawing/2014/main" id="{3150FEB4-AED3-4CB1-A2E0-B5E0BE87A81F}"/>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01F620D5-E632-4861-9D30-245CB2B0FCDF}"/>
              </a:ext>
            </a:extLst>
          </p:cNvPr>
          <p:cNvSpPr>
            <a:spLocks noGrp="1"/>
          </p:cNvSpPr>
          <p:nvPr>
            <p:ph type="sldNum" sz="quarter" idx="12"/>
          </p:nvPr>
        </p:nvSpPr>
        <p:spPr/>
        <p:txBody>
          <a:bodyPr/>
          <a:lstStyle/>
          <a:p>
            <a:fld id="{779E01AC-ED38-4B52-87E2-D43A8E1D40EF}" type="slidenum">
              <a:rPr lang="he-IL" smtClean="0"/>
              <a:t>‹#›</a:t>
            </a:fld>
            <a:endParaRPr lang="he-IL"/>
          </a:p>
        </p:txBody>
      </p:sp>
    </p:spTree>
    <p:extLst>
      <p:ext uri="{BB962C8B-B14F-4D97-AF65-F5344CB8AC3E}">
        <p14:creationId xmlns:p14="http://schemas.microsoft.com/office/powerpoint/2010/main" val="909140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70A088E-F481-4C5E-B8D0-34A4075519F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D4421994-8536-4984-B1FE-AAB61AE04AF7}"/>
              </a:ext>
            </a:extLst>
          </p:cNvPr>
          <p:cNvSpPr>
            <a:spLocks noGrp="1"/>
          </p:cNvSpPr>
          <p:nvPr>
            <p:ph type="dt" sz="half" idx="10"/>
          </p:nvPr>
        </p:nvSpPr>
        <p:spPr/>
        <p:txBody>
          <a:bodyPr/>
          <a:lstStyle/>
          <a:p>
            <a:fld id="{F5BE9AD1-4895-4ECA-B9FE-E590681AA8E8}" type="datetimeFigureOut">
              <a:rPr lang="he-IL" smtClean="0"/>
              <a:t>כ"ב/טבת/תש"פ</a:t>
            </a:fld>
            <a:endParaRPr lang="he-IL"/>
          </a:p>
        </p:txBody>
      </p:sp>
      <p:sp>
        <p:nvSpPr>
          <p:cNvPr id="4" name="מציין מיקום של כותרת תחתונה 3">
            <a:extLst>
              <a:ext uri="{FF2B5EF4-FFF2-40B4-BE49-F238E27FC236}">
                <a16:creationId xmlns:a16="http://schemas.microsoft.com/office/drawing/2014/main" id="{38787026-309A-4479-903D-016B47413393}"/>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81C6A4DF-F920-4EEF-8177-51DF3049A7BB}"/>
              </a:ext>
            </a:extLst>
          </p:cNvPr>
          <p:cNvSpPr>
            <a:spLocks noGrp="1"/>
          </p:cNvSpPr>
          <p:nvPr>
            <p:ph type="sldNum" sz="quarter" idx="12"/>
          </p:nvPr>
        </p:nvSpPr>
        <p:spPr/>
        <p:txBody>
          <a:bodyPr/>
          <a:lstStyle/>
          <a:p>
            <a:fld id="{779E01AC-ED38-4B52-87E2-D43A8E1D40EF}" type="slidenum">
              <a:rPr lang="he-IL" smtClean="0"/>
              <a:t>‹#›</a:t>
            </a:fld>
            <a:endParaRPr lang="he-IL"/>
          </a:p>
        </p:txBody>
      </p:sp>
    </p:spTree>
    <p:extLst>
      <p:ext uri="{BB962C8B-B14F-4D97-AF65-F5344CB8AC3E}">
        <p14:creationId xmlns:p14="http://schemas.microsoft.com/office/powerpoint/2010/main" val="3077044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FA07B495-1FD5-43B8-AC03-D9D4317D5C2C}"/>
              </a:ext>
            </a:extLst>
          </p:cNvPr>
          <p:cNvSpPr>
            <a:spLocks noGrp="1"/>
          </p:cNvSpPr>
          <p:nvPr>
            <p:ph type="dt" sz="half" idx="10"/>
          </p:nvPr>
        </p:nvSpPr>
        <p:spPr/>
        <p:txBody>
          <a:bodyPr/>
          <a:lstStyle/>
          <a:p>
            <a:fld id="{F5BE9AD1-4895-4ECA-B9FE-E590681AA8E8}" type="datetimeFigureOut">
              <a:rPr lang="he-IL" smtClean="0"/>
              <a:t>כ"ב/טבת/תש"פ</a:t>
            </a:fld>
            <a:endParaRPr lang="he-IL"/>
          </a:p>
        </p:txBody>
      </p:sp>
      <p:sp>
        <p:nvSpPr>
          <p:cNvPr id="3" name="מציין מיקום של כותרת תחתונה 2">
            <a:extLst>
              <a:ext uri="{FF2B5EF4-FFF2-40B4-BE49-F238E27FC236}">
                <a16:creationId xmlns:a16="http://schemas.microsoft.com/office/drawing/2014/main" id="{A2073198-B486-4793-9874-203D11D8FD8E}"/>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679E9CCA-2EBF-49C9-81AA-CC42C02127C2}"/>
              </a:ext>
            </a:extLst>
          </p:cNvPr>
          <p:cNvSpPr>
            <a:spLocks noGrp="1"/>
          </p:cNvSpPr>
          <p:nvPr>
            <p:ph type="sldNum" sz="quarter" idx="12"/>
          </p:nvPr>
        </p:nvSpPr>
        <p:spPr/>
        <p:txBody>
          <a:bodyPr/>
          <a:lstStyle/>
          <a:p>
            <a:fld id="{779E01AC-ED38-4B52-87E2-D43A8E1D40EF}" type="slidenum">
              <a:rPr lang="he-IL" smtClean="0"/>
              <a:t>‹#›</a:t>
            </a:fld>
            <a:endParaRPr lang="he-IL"/>
          </a:p>
        </p:txBody>
      </p:sp>
    </p:spTree>
    <p:extLst>
      <p:ext uri="{BB962C8B-B14F-4D97-AF65-F5344CB8AC3E}">
        <p14:creationId xmlns:p14="http://schemas.microsoft.com/office/powerpoint/2010/main" val="232225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B702CE9-5356-43C6-A53A-D09C59BA860B}"/>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4FFEC0F1-5560-4062-BF5E-E64E8027AA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41FBCB06-30F3-41DF-8CF6-1563B63345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3E6207FA-12CB-4D38-BE37-63DA96A4BAA3}"/>
              </a:ext>
            </a:extLst>
          </p:cNvPr>
          <p:cNvSpPr>
            <a:spLocks noGrp="1"/>
          </p:cNvSpPr>
          <p:nvPr>
            <p:ph type="dt" sz="half" idx="10"/>
          </p:nvPr>
        </p:nvSpPr>
        <p:spPr/>
        <p:txBody>
          <a:bodyPr/>
          <a:lstStyle/>
          <a:p>
            <a:fld id="{F5BE9AD1-4895-4ECA-B9FE-E590681AA8E8}" type="datetimeFigureOut">
              <a:rPr lang="he-IL" smtClean="0"/>
              <a:t>כ"ב/טבת/תש"פ</a:t>
            </a:fld>
            <a:endParaRPr lang="he-IL"/>
          </a:p>
        </p:txBody>
      </p:sp>
      <p:sp>
        <p:nvSpPr>
          <p:cNvPr id="6" name="מציין מיקום של כותרת תחתונה 5">
            <a:extLst>
              <a:ext uri="{FF2B5EF4-FFF2-40B4-BE49-F238E27FC236}">
                <a16:creationId xmlns:a16="http://schemas.microsoft.com/office/drawing/2014/main" id="{F07EF9A9-8E1F-407E-86DA-813D989B2165}"/>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CACFC7BB-F5B1-449B-BECE-DD665FD32537}"/>
              </a:ext>
            </a:extLst>
          </p:cNvPr>
          <p:cNvSpPr>
            <a:spLocks noGrp="1"/>
          </p:cNvSpPr>
          <p:nvPr>
            <p:ph type="sldNum" sz="quarter" idx="12"/>
          </p:nvPr>
        </p:nvSpPr>
        <p:spPr/>
        <p:txBody>
          <a:bodyPr/>
          <a:lstStyle/>
          <a:p>
            <a:fld id="{779E01AC-ED38-4B52-87E2-D43A8E1D40EF}" type="slidenum">
              <a:rPr lang="he-IL" smtClean="0"/>
              <a:t>‹#›</a:t>
            </a:fld>
            <a:endParaRPr lang="he-IL"/>
          </a:p>
        </p:txBody>
      </p:sp>
    </p:spTree>
    <p:extLst>
      <p:ext uri="{BB962C8B-B14F-4D97-AF65-F5344CB8AC3E}">
        <p14:creationId xmlns:p14="http://schemas.microsoft.com/office/powerpoint/2010/main" val="344762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B9A1AEF-4CD6-4DF2-9A41-21B07544560B}"/>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D22A233F-CBE3-4D7B-87A3-A54E4C965C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1B7DF74E-5B0E-4CF7-8743-940E3D2270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4D8BED29-455D-4C81-9C67-F40A37AA8376}"/>
              </a:ext>
            </a:extLst>
          </p:cNvPr>
          <p:cNvSpPr>
            <a:spLocks noGrp="1"/>
          </p:cNvSpPr>
          <p:nvPr>
            <p:ph type="dt" sz="half" idx="10"/>
          </p:nvPr>
        </p:nvSpPr>
        <p:spPr/>
        <p:txBody>
          <a:bodyPr/>
          <a:lstStyle/>
          <a:p>
            <a:fld id="{F5BE9AD1-4895-4ECA-B9FE-E590681AA8E8}" type="datetimeFigureOut">
              <a:rPr lang="he-IL" smtClean="0"/>
              <a:t>כ"ב/טבת/תש"פ</a:t>
            </a:fld>
            <a:endParaRPr lang="he-IL"/>
          </a:p>
        </p:txBody>
      </p:sp>
      <p:sp>
        <p:nvSpPr>
          <p:cNvPr id="6" name="מציין מיקום של כותרת תחתונה 5">
            <a:extLst>
              <a:ext uri="{FF2B5EF4-FFF2-40B4-BE49-F238E27FC236}">
                <a16:creationId xmlns:a16="http://schemas.microsoft.com/office/drawing/2014/main" id="{33DE35DB-541A-47AD-B4C6-E9D071300F69}"/>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14576D2D-3BEE-42CA-947E-DBD99050DC3D}"/>
              </a:ext>
            </a:extLst>
          </p:cNvPr>
          <p:cNvSpPr>
            <a:spLocks noGrp="1"/>
          </p:cNvSpPr>
          <p:nvPr>
            <p:ph type="sldNum" sz="quarter" idx="12"/>
          </p:nvPr>
        </p:nvSpPr>
        <p:spPr/>
        <p:txBody>
          <a:bodyPr/>
          <a:lstStyle/>
          <a:p>
            <a:fld id="{779E01AC-ED38-4B52-87E2-D43A8E1D40EF}" type="slidenum">
              <a:rPr lang="he-IL" smtClean="0"/>
              <a:t>‹#›</a:t>
            </a:fld>
            <a:endParaRPr lang="he-IL"/>
          </a:p>
        </p:txBody>
      </p:sp>
    </p:spTree>
    <p:extLst>
      <p:ext uri="{BB962C8B-B14F-4D97-AF65-F5344CB8AC3E}">
        <p14:creationId xmlns:p14="http://schemas.microsoft.com/office/powerpoint/2010/main" val="3165699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8517AAA8-D180-47DE-A075-86B295FC7DD9}"/>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983C6407-3515-455A-93B9-C2475E74D20E}"/>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7FB2B309-00AB-42E2-926B-3D66DE19B943}"/>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5BE9AD1-4895-4ECA-B9FE-E590681AA8E8}" type="datetimeFigureOut">
              <a:rPr lang="he-IL" smtClean="0"/>
              <a:t>כ"ב/טבת/תש"פ</a:t>
            </a:fld>
            <a:endParaRPr lang="he-IL"/>
          </a:p>
        </p:txBody>
      </p:sp>
      <p:sp>
        <p:nvSpPr>
          <p:cNvPr id="5" name="מציין מיקום של כותרת תחתונה 4">
            <a:extLst>
              <a:ext uri="{FF2B5EF4-FFF2-40B4-BE49-F238E27FC236}">
                <a16:creationId xmlns:a16="http://schemas.microsoft.com/office/drawing/2014/main" id="{ECEB875F-87DC-42C1-A62E-1B4F12BDA9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2E90F58F-9B58-4208-993A-D777B9B962F2}"/>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79E01AC-ED38-4B52-87E2-D43A8E1D40EF}" type="slidenum">
              <a:rPr lang="he-IL" smtClean="0"/>
              <a:t>‹#›</a:t>
            </a:fld>
            <a:endParaRPr lang="he-IL"/>
          </a:p>
        </p:txBody>
      </p:sp>
    </p:spTree>
    <p:extLst>
      <p:ext uri="{BB962C8B-B14F-4D97-AF65-F5344CB8AC3E}">
        <p14:creationId xmlns:p14="http://schemas.microsoft.com/office/powerpoint/2010/main" val="4116834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shironet.mako.co.il/artist?prfid=3949&amp;lang=1"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a:extLst>
              <a:ext uri="{FF2B5EF4-FFF2-40B4-BE49-F238E27FC236}">
                <a16:creationId xmlns:a16="http://schemas.microsoft.com/office/drawing/2014/main" id="{EFCA0784-CFCC-4184-BB5D-0BA78C736640}"/>
              </a:ext>
            </a:extLst>
          </p:cNvPr>
          <p:cNvSpPr/>
          <p:nvPr/>
        </p:nvSpPr>
        <p:spPr>
          <a:xfrm>
            <a:off x="6287952" y="965882"/>
            <a:ext cx="6096000" cy="3862789"/>
          </a:xfrm>
          <a:prstGeom prst="rect">
            <a:avLst/>
          </a:prstGeom>
        </p:spPr>
        <p:txBody>
          <a:bodyPr>
            <a:spAutoFit/>
          </a:bodyPr>
          <a:lstStyle/>
          <a:p>
            <a:pPr algn="ctr">
              <a:lnSpc>
                <a:spcPct val="115000"/>
              </a:lnSpc>
            </a:pPr>
            <a:br>
              <a:rPr lang="he-IL" sz="9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br>
              <a:rPr lang="he-IL" sz="9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עונות מתחלפות זמנים משתנים </a:t>
            </a: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גבוה למעלה כבר תלויים עננים </a:t>
            </a: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צחוק ברחוב ילדים טהורים </a:t>
            </a: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ותפילות נישאות כולם מבקשים </a:t>
            </a: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גשמי ברכה מלווים בשמחה </a:t>
            </a: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ירדו עלינו על אדמתנו </a:t>
            </a: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גשמי ברכה מבשרים הצלחה </a:t>
            </a: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יראו עינינו ישמח ליבנו </a:t>
            </a: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רוחות מנשבות ועלים שנושרים </a:t>
            </a: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הכול כבר מוכן כאן לבואם של גשמים </a:t>
            </a: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עם ישראל כה זכים טהורים </a:t>
            </a:r>
            <a:b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br>
            <a:r>
              <a:rPr lang="he-IL" sz="1400" dirty="0">
                <a:solidFill>
                  <a:srgbClr val="000000"/>
                </a:solidFill>
                <a:latin typeface="Calibri" panose="020F0502020204030204" pitchFamily="34" charset="0"/>
                <a:ea typeface="Times New Roman" panose="02020603050405020304" pitchFamily="18" charset="0"/>
                <a:cs typeface="Tahoma" panose="020B0604030504040204" pitchFamily="34" charset="0"/>
              </a:rPr>
              <a:t>ותפילות נישאות כולם מבקשים</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
        <p:nvSpPr>
          <p:cNvPr id="5" name="מלבן 4">
            <a:extLst>
              <a:ext uri="{FF2B5EF4-FFF2-40B4-BE49-F238E27FC236}">
                <a16:creationId xmlns:a16="http://schemas.microsoft.com/office/drawing/2014/main" id="{8ADC1157-49CF-48E8-BD16-D90CF0E080E2}"/>
              </a:ext>
            </a:extLst>
          </p:cNvPr>
          <p:cNvSpPr/>
          <p:nvPr/>
        </p:nvSpPr>
        <p:spPr>
          <a:xfrm>
            <a:off x="7777644" y="596550"/>
            <a:ext cx="2775119" cy="369332"/>
          </a:xfrm>
          <a:prstGeom prst="rect">
            <a:avLst/>
          </a:prstGeom>
        </p:spPr>
        <p:txBody>
          <a:bodyPr wrap="none">
            <a:spAutoFit/>
          </a:bodyPr>
          <a:lstStyle/>
          <a:p>
            <a:r>
              <a:rPr lang="he-IL" b="1" kern="1800" dirty="0">
                <a:solidFill>
                  <a:srgbClr val="FE6809"/>
                </a:solidFill>
                <a:latin typeface="Calibri" panose="020F0502020204030204" pitchFamily="34" charset="0"/>
                <a:ea typeface="Times New Roman" panose="02020603050405020304" pitchFamily="18" charset="0"/>
                <a:cs typeface="Tahoma" panose="020B0604030504040204" pitchFamily="34" charset="0"/>
              </a:rPr>
              <a:t>גשמי ברכה / </a:t>
            </a:r>
            <a:r>
              <a:rPr lang="he-IL" sz="1200" b="1" dirty="0">
                <a:solidFill>
                  <a:srgbClr val="E36C0A"/>
                </a:solidFill>
                <a:latin typeface="Calibri" panose="020F0502020204030204" pitchFamily="34" charset="0"/>
                <a:ea typeface="Times New Roman" panose="02020603050405020304" pitchFamily="18" charset="0"/>
                <a:cs typeface="Tahoma" panose="020B0604030504040204" pitchFamily="34" charset="0"/>
                <a:hlinkClick r:id="rId2">
                  <a:extLst>
                    <a:ext uri="{A12FA001-AC4F-418D-AE19-62706E023703}">
                      <ahyp:hlinkClr xmlns:ahyp="http://schemas.microsoft.com/office/drawing/2018/hyperlinkcolor" val="tx"/>
                    </a:ext>
                  </a:extLst>
                </a:hlinkClick>
              </a:rPr>
              <a:t>שרון </a:t>
            </a:r>
            <a:r>
              <a:rPr lang="he-IL" sz="1200" b="1" dirty="0" err="1">
                <a:solidFill>
                  <a:srgbClr val="E36C0A"/>
                </a:solidFill>
                <a:latin typeface="Calibri" panose="020F0502020204030204" pitchFamily="34" charset="0"/>
                <a:ea typeface="Times New Roman" panose="02020603050405020304" pitchFamily="18" charset="0"/>
                <a:cs typeface="Tahoma" panose="020B0604030504040204" pitchFamily="34" charset="0"/>
                <a:hlinkClick r:id="rId2">
                  <a:extLst>
                    <a:ext uri="{A12FA001-AC4F-418D-AE19-62706E023703}">
                      <ahyp:hlinkClr xmlns:ahyp="http://schemas.microsoft.com/office/drawing/2018/hyperlinkcolor" val="tx"/>
                    </a:ext>
                  </a:extLst>
                </a:hlinkClick>
              </a:rPr>
              <a:t>אבילחק</a:t>
            </a:r>
            <a:r>
              <a:rPr lang="he-IL" sz="800" dirty="0">
                <a:solidFill>
                  <a:srgbClr val="E36C0A"/>
                </a:solidFill>
                <a:latin typeface="Calibri" panose="020F0502020204030204" pitchFamily="34" charset="0"/>
                <a:ea typeface="Times New Roman" panose="02020603050405020304" pitchFamily="18" charset="0"/>
                <a:cs typeface="Tahoma" panose="020B0604030504040204" pitchFamily="34" charset="0"/>
              </a:rPr>
              <a:t> </a:t>
            </a:r>
            <a:endParaRPr lang="he-IL" dirty="0"/>
          </a:p>
        </p:txBody>
      </p:sp>
      <p:sp>
        <p:nvSpPr>
          <p:cNvPr id="6" name="מלבן 5">
            <a:extLst>
              <a:ext uri="{FF2B5EF4-FFF2-40B4-BE49-F238E27FC236}">
                <a16:creationId xmlns:a16="http://schemas.microsoft.com/office/drawing/2014/main" id="{946B0DDA-7B4F-49FD-BD1D-F7CC06BC2108}"/>
              </a:ext>
            </a:extLst>
          </p:cNvPr>
          <p:cNvSpPr/>
          <p:nvPr/>
        </p:nvSpPr>
        <p:spPr>
          <a:xfrm>
            <a:off x="0" y="1090603"/>
            <a:ext cx="6096000" cy="2338397"/>
          </a:xfrm>
          <a:prstGeom prst="rect">
            <a:avLst/>
          </a:prstGeom>
        </p:spPr>
        <p:txBody>
          <a:bodyPr>
            <a:spAutoFit/>
          </a:bodyPr>
          <a:lstStyle/>
          <a:p>
            <a:pPr>
              <a:lnSpc>
                <a:spcPct val="115000"/>
              </a:lnSpc>
            </a:pPr>
            <a:r>
              <a:rPr lang="he-IL" sz="1600" kern="1800" dirty="0">
                <a:latin typeface="Calibri" panose="020F0502020204030204" pitchFamily="34" charset="0"/>
                <a:ea typeface="Times New Roman" panose="02020603050405020304" pitchFamily="18" charset="0"/>
                <a:cs typeface="Tahoma" panose="020B0604030504040204" pitchFamily="34" charset="0"/>
              </a:rPr>
              <a:t>גשמי ברכה מלווים בשמחה , גשמי ברכה מבשרים הצלחה... עונות מתחלפות זמנים משתנים , הגשם יורד ושוטף את </a:t>
            </a:r>
            <a:r>
              <a:rPr lang="he-IL" sz="1600" kern="1800" dirty="0" err="1">
                <a:latin typeface="Calibri" panose="020F0502020204030204" pitchFamily="34" charset="0"/>
                <a:ea typeface="Times New Roman" panose="02020603050405020304" pitchFamily="18" charset="0"/>
                <a:cs typeface="Tahoma" panose="020B0604030504040204" pitchFamily="34" charset="0"/>
              </a:rPr>
              <a:t>הכל</a:t>
            </a:r>
            <a:r>
              <a:rPr lang="he-IL" sz="1600" kern="1800" dirty="0">
                <a:latin typeface="Calibri" panose="020F0502020204030204" pitchFamily="34" charset="0"/>
                <a:ea typeface="Times New Roman" panose="02020603050405020304" pitchFamily="18" charset="0"/>
                <a:cs typeface="Tahoma" panose="020B0604030504040204" pitchFamily="34" charset="0"/>
              </a:rPr>
              <a:t> , לעיתים הכמויות קצת חריגות והוא שוטף גם מה שלא צריך , נערכים לפני אבל כשהוא מגיע אנחנו פתאום רואים כי אנחנו רק חשבנו שאנחנו מוכנים והוא עושה כבשלו ... לתקן אחריו תמיד אפשר אבל התיקון צריך להיות יותר טוב ממה שהיה ולהפוך את הגשם לגשמי ברכה שמבשרים הצלחה ולהיות מוכנים יותר לבואם של גשמים , גשמי ברכה...</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1554393"/>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152</Words>
  <Application>Microsoft Office PowerPoint</Application>
  <PresentationFormat>מסך רחב</PresentationFormat>
  <Paragraphs>3</Paragraphs>
  <Slides>1</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1</vt:i4>
      </vt:variant>
    </vt:vector>
  </HeadingPairs>
  <TitlesOfParts>
    <vt:vector size="5" baseType="lpstr">
      <vt:lpstr>Arial</vt:lpstr>
      <vt:lpstr>Calibri</vt:lpstr>
      <vt:lpstr>Calibri Light</vt:lpstr>
      <vt:lpstr>ערכת נושא Office</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Inbal</dc:creator>
  <cp:lastModifiedBy>Inbal</cp:lastModifiedBy>
  <cp:revision>1</cp:revision>
  <dcterms:created xsi:type="dcterms:W3CDTF">2020-01-19T16:23:03Z</dcterms:created>
  <dcterms:modified xsi:type="dcterms:W3CDTF">2020-01-19T16:25:56Z</dcterms:modified>
</cp:coreProperties>
</file>