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2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4B90EDF-111A-4B3B-AF5B-F5590E6F77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BA70377F-523A-4737-835E-729E6CBDA7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1924F08-98EA-4F9E-8518-ED3E3CD87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398B-61EA-4281-8367-89543C08E222}" type="datetimeFigureOut">
              <a:rPr lang="he-IL" smtClean="0"/>
              <a:t>י"ט/שבט/תש"ף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A908844-20C9-4460-B2E4-13BE60E78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26F3FF3-368F-4A1C-886B-04E4056C6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DD7FD-3FB3-4193-B586-59FB598B73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42531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78FBEC6-EC2C-49B3-AEE9-B53378B5F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8C134130-056B-4717-9DCF-D56A27A756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8DE5DB8-A3A3-4913-BD7D-AFB94D6C6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398B-61EA-4281-8367-89543C08E222}" type="datetimeFigureOut">
              <a:rPr lang="he-IL" smtClean="0"/>
              <a:t>י"ט/שבט/תש"ף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AE3B1BB-8A5F-4E85-A219-D53DA1B9F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C0377E2-851C-403B-AA1A-62A1F78E9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DD7FD-3FB3-4193-B586-59FB598B73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1381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31F55F25-46A1-4248-AB26-DBA87AE657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E9370FD1-256F-4304-BF90-1CE7F0C026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F0EA2E2-AB5F-45D1-BD5F-F1E7D61B1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398B-61EA-4281-8367-89543C08E222}" type="datetimeFigureOut">
              <a:rPr lang="he-IL" smtClean="0"/>
              <a:t>י"ט/שבט/תש"ף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75DB81A-DBC7-4EC6-8605-675E3FAC9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D4C97B8-88E9-4D92-B313-9E2EE9679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DD7FD-3FB3-4193-B586-59FB598B73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726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D290CE5-378E-479C-B9BD-307040421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28EA761-4406-4925-BE40-53CB50709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01ACB75-1B17-4CA5-A1B5-35D688992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398B-61EA-4281-8367-89543C08E222}" type="datetimeFigureOut">
              <a:rPr lang="he-IL" smtClean="0"/>
              <a:t>י"ט/שבט/תש"ף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935B3F3-6D23-4FB2-BF36-74ABE9F8A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82F07DD-7CB3-48FB-9F1B-48AB0DE63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DD7FD-3FB3-4193-B586-59FB598B73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4008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9C93991-7314-4A84-AB35-81197FAF6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FC56FE2-44A5-4A90-A1D6-3298306FD8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537DA14-8F2A-4425-B76D-1CD632CE9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398B-61EA-4281-8367-89543C08E222}" type="datetimeFigureOut">
              <a:rPr lang="he-IL" smtClean="0"/>
              <a:t>י"ט/שבט/תש"ף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C157F62-CF74-48E0-8690-4DFAE8C26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C44180F-2BCF-481D-8BC8-556E25000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DD7FD-3FB3-4193-B586-59FB598B73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1482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61DB876-0F07-42B2-B136-557E97DE0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C42B6D3-3F64-4E92-91B5-26548ECCC0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715494F0-2F3C-4AB1-B759-669134D05C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C8702640-FBBF-4AF4-8E03-B4F2D25DB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398B-61EA-4281-8367-89543C08E222}" type="datetimeFigureOut">
              <a:rPr lang="he-IL" smtClean="0"/>
              <a:t>י"ט/שבט/תש"ף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D27A1984-B546-4D8B-B0E6-D500B1530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41B5BE93-4BF8-4592-A0CE-833742396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DD7FD-3FB3-4193-B586-59FB598B73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1859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D3F2443-027C-4131-B30D-BB6B93262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65243A4F-715F-4CC1-880F-9929CA96A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4C5825E0-28DC-4156-AD55-03FF7A8D65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5CB2D37B-BD44-4CD1-A8D3-EA99C60FCD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F78A3DEB-CE43-4144-B4FA-DCFE73F933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FD9DACF9-EAD4-4FC2-B462-43C631994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398B-61EA-4281-8367-89543C08E222}" type="datetimeFigureOut">
              <a:rPr lang="he-IL" smtClean="0"/>
              <a:t>י"ט/שבט/תש"ף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FBCC5A43-AE97-4DB6-96D0-76C6FA56E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04D774BE-548E-4686-B4AC-82B3278E5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DD7FD-3FB3-4193-B586-59FB598B73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90537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AA6BE6C-5369-4E88-AD93-A8F5F1B4B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1D6EC835-BCD1-44D1-86D0-0CB4AE493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398B-61EA-4281-8367-89543C08E222}" type="datetimeFigureOut">
              <a:rPr lang="he-IL" smtClean="0"/>
              <a:t>י"ט/שבט/תש"ף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E741AE98-2E3B-4B29-BF4A-AA09B0BBF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22860ACB-3AEF-45ED-9917-9F01C81DE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DD7FD-3FB3-4193-B586-59FB598B73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3266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699D7225-E07E-4AF3-A619-0C55A0FAD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398B-61EA-4281-8367-89543C08E222}" type="datetimeFigureOut">
              <a:rPr lang="he-IL" smtClean="0"/>
              <a:t>י"ט/שבט/תש"ף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3041A9F8-F76A-46BC-94A5-14E465AEE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3E8F0BB3-DD3F-4C81-8D91-02B12B62E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DD7FD-3FB3-4193-B586-59FB598B73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9881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F1B7FC2-2FD2-4EA0-9A9D-75837B14F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F4A1820-AB03-4DA9-A7FC-36C5F9C67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3880E9C4-66A5-40BB-BA9E-315DC0C595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C762EE43-9408-47A5-A5C6-D74FE08A1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398B-61EA-4281-8367-89543C08E222}" type="datetimeFigureOut">
              <a:rPr lang="he-IL" smtClean="0"/>
              <a:t>י"ט/שבט/תש"ף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92E2E69-2C41-48B8-A127-4979FF9DB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2D9B927E-90E0-4999-BD65-E8B752BA6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DD7FD-3FB3-4193-B586-59FB598B73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0162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B16D353-5E6B-4F06-A61A-9DF378340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216B1D40-238A-4202-9411-0D80D890BB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4FDCA485-739C-4773-9F48-955AA619CB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6B28A25-3E92-4530-831D-C3B95A48C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398B-61EA-4281-8367-89543C08E222}" type="datetimeFigureOut">
              <a:rPr lang="he-IL" smtClean="0"/>
              <a:t>י"ט/שבט/תש"ף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1095962-5F92-4D18-9C15-81CF9E4F1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17B678DC-460E-43D0-BE50-57764E808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DD7FD-3FB3-4193-B586-59FB598B73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3639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649DB2C8-FE16-4AB7-A1C2-F437E0555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6CF69A9-305F-4159-84FA-5CE1547296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03C56C2-10D7-4320-A0D2-93B1C7A9FA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F398B-61EA-4281-8367-89543C08E222}" type="datetimeFigureOut">
              <a:rPr lang="he-IL" smtClean="0"/>
              <a:t>י"ט/שבט/תש"ף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088306E-0192-45A3-84F1-4E40444B4F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064437F-D972-432B-86CD-D7CCD5D382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DD7FD-3FB3-4193-B586-59FB598B73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632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id="{A2A05D04-99E3-4BEB-A8A1-E0D23F208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655133"/>
              </p:ext>
            </p:extLst>
          </p:nvPr>
        </p:nvGraphicFramePr>
        <p:xfrm>
          <a:off x="5934682" y="1268445"/>
          <a:ext cx="5411470" cy="3957320"/>
        </p:xfrm>
        <a:graphic>
          <a:graphicData uri="http://schemas.openxmlformats.org/drawingml/2006/table">
            <a:tbl>
              <a:tblPr rtl="1" firstRow="1" firstCol="1" bandRow="1"/>
              <a:tblGrid>
                <a:gridCol w="2705735">
                  <a:extLst>
                    <a:ext uri="{9D8B030D-6E8A-4147-A177-3AD203B41FA5}">
                      <a16:colId xmlns:a16="http://schemas.microsoft.com/office/drawing/2014/main" val="671391033"/>
                    </a:ext>
                  </a:extLst>
                </a:gridCol>
                <a:gridCol w="2705735">
                  <a:extLst>
                    <a:ext uri="{9D8B030D-6E8A-4147-A177-3AD203B41FA5}">
                      <a16:colId xmlns:a16="http://schemas.microsoft.com/office/drawing/2014/main" val="24862946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he-IL" sz="1200" dirty="0">
                          <a:solidFill>
                            <a:srgbClr val="1B85D4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ברוש/ אהוד מנור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he-IL" sz="1200" dirty="0">
                          <a:solidFill>
                            <a:srgbClr val="00233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ואני ראיתי ברוש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he-IL" sz="1200" dirty="0">
                          <a:solidFill>
                            <a:srgbClr val="00233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שניצב בתוך שדה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he-IL" sz="1200" dirty="0">
                          <a:solidFill>
                            <a:srgbClr val="00233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מול פני השמש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he-IL" sz="1200" dirty="0">
                          <a:solidFill>
                            <a:srgbClr val="00233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בחמסין, בקרה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he-IL" sz="1200" dirty="0">
                          <a:solidFill>
                            <a:srgbClr val="00233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אל מול פני הסערה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he-IL" sz="1200" dirty="0">
                          <a:solidFill>
                            <a:srgbClr val="00233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על צדו נטה הברוש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he-IL" sz="1200" dirty="0">
                          <a:solidFill>
                            <a:srgbClr val="00233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לא נשבר את צמרתו הרכין עד עשב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he-IL" sz="1200" dirty="0">
                          <a:solidFill>
                            <a:srgbClr val="00233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והנה, מול הים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he-IL" sz="1200" dirty="0">
                          <a:solidFill>
                            <a:srgbClr val="00233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קם הברוש ירוק ורם.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he-IL" sz="1200" dirty="0">
                          <a:solidFill>
                            <a:srgbClr val="00233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הנה ברוש לבדו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he-IL" sz="1200" dirty="0">
                          <a:solidFill>
                            <a:srgbClr val="00233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מול אש ומים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he-IL" sz="1200" dirty="0">
                          <a:solidFill>
                            <a:srgbClr val="1B85D4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he-IL" sz="1200" dirty="0">
                          <a:solidFill>
                            <a:srgbClr val="00233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הנה ברוש לבדו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he-IL" sz="1200" dirty="0">
                          <a:solidFill>
                            <a:srgbClr val="00233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עד השמים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he-IL" sz="1200" dirty="0">
                          <a:solidFill>
                            <a:srgbClr val="00233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ברוש לבדו איתן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he-IL" sz="1200" dirty="0">
                          <a:solidFill>
                            <a:srgbClr val="00233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לו רק ניתן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he-IL" sz="1200" dirty="0">
                          <a:solidFill>
                            <a:srgbClr val="00233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ואלמד את דרכו של עץ אחד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he-IL" sz="1200" dirty="0">
                          <a:solidFill>
                            <a:srgbClr val="00233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ואני כמו תינוק שנשבר ולא יכול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he-IL" sz="1200" dirty="0">
                          <a:solidFill>
                            <a:srgbClr val="00233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מול פני השמש,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he-IL" sz="1200" dirty="0">
                          <a:solidFill>
                            <a:srgbClr val="00233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בחמסין בקרה אל מול פני הסערה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he-IL" sz="1200" dirty="0">
                          <a:solidFill>
                            <a:srgbClr val="00233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הנה ברוש לבדו מול אש ומים.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he-IL" sz="1200" dirty="0">
                          <a:solidFill>
                            <a:srgbClr val="00233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הנה ברוש לבדו עד השמים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he-IL" sz="1200" dirty="0">
                          <a:solidFill>
                            <a:srgbClr val="00233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ברוש לבדו איתן לו רק ניתן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he-IL" sz="1200" dirty="0">
                          <a:solidFill>
                            <a:srgbClr val="00233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ואלמד, את דרכו של עץ אחד.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493918"/>
                  </a:ext>
                </a:extLst>
              </a:tr>
            </a:tbl>
          </a:graphicData>
        </a:graphic>
      </p:graphicFrame>
      <p:sp>
        <p:nvSpPr>
          <p:cNvPr id="6" name="מלבן 5">
            <a:extLst>
              <a:ext uri="{FF2B5EF4-FFF2-40B4-BE49-F238E27FC236}">
                <a16:creationId xmlns:a16="http://schemas.microsoft.com/office/drawing/2014/main" id="{79A3BF73-E783-4CFA-8133-7886CA5C6FEF}"/>
              </a:ext>
            </a:extLst>
          </p:cNvPr>
          <p:cNvSpPr/>
          <p:nvPr/>
        </p:nvSpPr>
        <p:spPr>
          <a:xfrm>
            <a:off x="1049571" y="1268445"/>
            <a:ext cx="4516341" cy="3288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e-IL" sz="1400" dirty="0">
                <a:solidFill>
                  <a:srgbClr val="002331"/>
                </a:solidFill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הנה ברוש לבדו מול אש ומים , ברוש לבדו איתן.  לו רק ניתן ואלמד את דרכו...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e-IL" sz="1400" dirty="0">
                <a:solidFill>
                  <a:srgbClr val="002331"/>
                </a:solidFill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"והיה כעץ שתול על מים ועל יובל ישלח שורשיו, ולא ירא כי יבא חם והיה עלהו רענן ובשנת בצרת לא ידאג ולא </a:t>
            </a:r>
            <a:r>
              <a:rPr lang="he-IL" sz="1400" dirty="0" err="1">
                <a:solidFill>
                  <a:srgbClr val="002331"/>
                </a:solidFill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ימיש</a:t>
            </a:r>
            <a:r>
              <a:rPr lang="he-IL" sz="1400" dirty="0">
                <a:solidFill>
                  <a:srgbClr val="002331"/>
                </a:solidFill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מעשות פרי (ירמיהו י"ז) .</a:t>
            </a:r>
            <a:r>
              <a:rPr lang="he-IL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האדם כמו העץ – לרצות לעמוד איתן כמו העץ ובכדי שזה יהיה צריך לתקוע שורשים מספיק עמוקים ושורשים הם אותם עוגנים שהופכים אותנו למי שאנחנו ומה שאנחנו . ואני ראיתי ברוש שניצב בתוך שדה אל מול פני השמש הקרה אל מול פני הסערה...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6233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200</Words>
  <Application>Microsoft Office PowerPoint</Application>
  <PresentationFormat>מסך רחב</PresentationFormat>
  <Paragraphs>27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Inbal</dc:creator>
  <cp:lastModifiedBy>Inbal</cp:lastModifiedBy>
  <cp:revision>1</cp:revision>
  <dcterms:created xsi:type="dcterms:W3CDTF">2020-02-14T16:43:37Z</dcterms:created>
  <dcterms:modified xsi:type="dcterms:W3CDTF">2020-02-14T16:45:53Z</dcterms:modified>
</cp:coreProperties>
</file>