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D095A2-CAC4-4188-975B-DDFD4D443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BCA07A5-2650-4230-B690-A8E518656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917E891-F249-4727-A7D0-CCC64D78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7FD0316-F5D3-49CD-ADEE-D964B49D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8C84E78-0CC0-4958-AC64-1F1538AE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74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4972AF-B910-4B6A-813C-6D282BFF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A217A8F-7A5E-4E84-B05B-B270FB987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DE15209-1722-4695-AE97-082E0916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117F31-AD27-44F9-9AC6-E9CE7886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209AC8-DA29-4A70-AFAE-3FB3682F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01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B546533-18A4-4FF3-B107-7FBD95141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03A07F2-9AE3-4890-9C94-8DBFA5549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AC3FBC-9B7A-4E36-B55A-AD8EA3A4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D08B7A-2B6A-49EC-B28A-B0D1D77A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DEAA6B-99A7-48D9-AFB8-1EDDB214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835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E9C154-AEF7-4ACB-880E-DAAC3D65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7BB784B-83F7-4B3E-9BAC-4530C57A0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EBB7ECF-2130-4552-8EC4-345BA53B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70221B-181D-499B-8619-1CAE9C513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3E5DC7E-516D-4156-BEFD-699D5F41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63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C1CBD3-7176-4EA5-A414-6286E473E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DD7BCC0-0173-4CD2-8E95-40C75358F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AD8B450-DDF9-4B64-AC53-EF9D9977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9C96A0C-7D95-41CA-9E44-7D933501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3458812-86BE-4C07-BCBE-91581C65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151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02A923-95AC-4C0F-9F79-8F6CC337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112EBC-2CD9-4599-9D40-6D436FC86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A3FBD74-81D5-45D2-A990-862F536F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7DCFDB5-BA58-4E47-B47A-2967B4D5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3AE9F9D-BFBB-42DB-A329-5C26B06D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BB2B8D8-0671-4DBB-840D-867E6C86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31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498A61B-DFD2-42D9-A4D1-9CDAA114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742948A-F90A-491B-9D9C-A837CAAF1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52D1041-9DC9-4A62-8725-AFD4B616E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98A8C77-6C06-43EB-859B-6383B4175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834C13C-829D-4C52-AEE8-DA875AB90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E538BA5-83DC-4740-BB60-CE669180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99AF3F4-9001-4B59-8D03-1C398EC8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57500A2-B09E-4C0D-B2B5-1B5DFAD6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787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8B9365-3530-4C00-8982-E566518BE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EC92436-C02F-474C-B725-745B300D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49DD96B-C431-4235-934A-23F0374D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59964B5-3A49-4D0C-BD3A-D6750B96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556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B870874-F6B7-48D6-A1F5-9EA82091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19F043C-8380-476D-978D-74AB1DE7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475115C-3D6E-4B39-B930-BF0C2A0B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60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8B5776-7C73-4160-A845-3B8D6BAAC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A2F12D1-07CC-4715-B5BB-A13EE846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E61C28F-B735-43C4-97D7-03E38DDD3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6F8EBE5-2495-4688-B82E-2B97DAFE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CEE88D4-73A4-4196-81BB-F7D96B86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04F6700-F405-48E1-BD62-149E06C4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47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0A699C-CEBA-4B20-994B-26FC5342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E441494-41D0-47F8-AE41-F97DBD9C1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C6624F1-B828-4648-820B-F686FD196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0D67539-451D-4098-B9B2-14B1BA89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114C969-5D9D-4B48-AC83-2FD12A5A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C6399F1-7FDC-41C7-9CAF-D31B775E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98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11CFDB0-C776-4710-A4CD-70FF7F6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4B0180E-9AE4-48EC-80AD-CD582DBF8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A9CB99-36C8-47DA-BDFA-06329F7B1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4828-FBDA-49A8-8113-EFCE079091BF}" type="datetimeFigureOut">
              <a:rPr lang="he-IL" smtClean="0"/>
              <a:t>י"ב/ניסן/תש"ף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DB58B0C-36F3-4E50-A176-F48FCC1D4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ADFC012-9132-4DE0-A5AA-20D4CB076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968A-1715-4055-8191-D9935D29F9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557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2394351A-31CE-45EC-863B-2942EAE879F8}"/>
              </a:ext>
            </a:extLst>
          </p:cNvPr>
          <p:cNvSpPr/>
          <p:nvPr/>
        </p:nvSpPr>
        <p:spPr>
          <a:xfrm>
            <a:off x="6366235" y="817332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אֶת כָּל הֶחָמֵץ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שַלִּיבִּי מְאַמֵץ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בְּיָמִים שֶל סַגְרִיר וְשֶל קוֹֹר,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עִם בּוֹא הַחַמָּה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בְּיַד נִכְלָמָה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כְּעֶשֵֹּב שוֹטֶה אֶעֱקוֹֹר.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עֶלְבּוֹנוֹת שְכוּחִים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בְּנִבְכֵי הַכּוּכִִים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מְרִירוּת שֶצָמְחָה בַּמִסְתּוֹֹר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מֵחַדְרֵי - חֲדָרִים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אַעֲלֶה וְאָרִים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וְאוֹצִיא לַחוֹפְשִי לְפִי תּוֹֹר.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יַעֲבְרוּ אַז בַּסָּךְ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רִגְשוֹת לֵב מְסוּכְסָךְ,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פַּחַד, כַּעַס, קִנְאָה, תַּחֲרוּּת,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וְרֵיק מִמִּטְעָן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אֶתְייַַשֵּב לַשּוּלְחָן</a:t>
            </a:r>
          </a:p>
          <a:p>
            <a:pPr algn="ctr"/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וְאֶחְגּוֹג אֶת חַג הַחֵירוּת.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1704CAB2-183C-4EF3-8373-67BB6B03B4C6}"/>
              </a:ext>
            </a:extLst>
          </p:cNvPr>
          <p:cNvSpPr/>
          <p:nvPr/>
        </p:nvSpPr>
        <p:spPr>
          <a:xfrm>
            <a:off x="8348514" y="191033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0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ביעור חמץ / חנה ניר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CC023E77-2D4F-4BBD-AC64-10F056CC2126}"/>
              </a:ext>
            </a:extLst>
          </p:cNvPr>
          <p:cNvSpPr/>
          <p:nvPr/>
        </p:nvSpPr>
        <p:spPr>
          <a:xfrm>
            <a:off x="622853" y="97408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את כל החמץ שליבי מאמץ כעשב שוטה אעקור, מרירות שצמחה במסתור אוציא לחופשי לפי תור , אתיישב לשולחן ואחגוג את חג החירות ... ימים ספורים לפני חג החירות ואנו נמצאים במציאות בה אנו בוחנים את הקיום שלנו - לרוב אין לנו תשובות אבל לא יכול להיות שכל מה שקורה סביבנו ובעולם כולו סתם במקרה קורה, יש יגידו זמן לחשבון נפש ויש אומרים העולם מתקן את עצמו ( כמעט ואין זיהום אויר) ועולות כל מיני תאוריות והשערות , זה לא באמת חשוב מי צודק, מה שחשוב זה שעוסקים בשאלה הזו - שאלה שנותנת לנו משמעות בעולם הזה... </a:t>
            </a:r>
          </a:p>
          <a:p>
            <a:r>
              <a:rPr lang="he-I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יעברו אז בסך רגשות לב מסוכסך , פחד , כעס, קנאה, תחרות וריק ממטען אתיישב לשולחן ואחגוג את חג החירות. </a:t>
            </a:r>
          </a:p>
        </p:txBody>
      </p:sp>
    </p:spTree>
    <p:extLst>
      <p:ext uri="{BB962C8B-B14F-4D97-AF65-F5344CB8AC3E}">
        <p14:creationId xmlns:p14="http://schemas.microsoft.com/office/powerpoint/2010/main" val="327655521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190</Words>
  <Application>Microsoft Office PowerPoint</Application>
  <PresentationFormat>מסך רחב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2020-04-06T09:51:29Z</dcterms:created>
  <dcterms:modified xsi:type="dcterms:W3CDTF">2020-04-06T09:59:06Z</dcterms:modified>
</cp:coreProperties>
</file>