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7D590-938B-4F2F-8C25-707F160B2AC0}" v="11" dt="2023-01-15T20:03:12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72FB94-C2C3-4325-97FE-D546C3CC4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7FDC256-D40A-4F0D-87E3-042045477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E96A558-F7B7-4A9D-B9ED-3D9DA7BE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ACF8-928B-4842-8975-4A04CCBCEE76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1C5AAE1-D76A-4C50-ABF1-85161BCD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C725B14-D558-439B-BC4F-6A7ED989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7C43-51A4-4CD1-98D7-5C9E877C94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555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381A71-D8B9-488E-8E2D-240881DE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30B0571-8FDC-4274-80AF-CF87C6342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24ACBC2-859F-4ADC-96F4-24BBF03F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ACF8-928B-4842-8975-4A04CCBCEE76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BDD0D9F-7874-4AF1-B735-6076A95A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F8D53FD-A2F7-4C82-A850-74C290EE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7C43-51A4-4CD1-98D7-5C9E877C94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565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D8CB738-2371-42D2-9293-7F999B9F3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D6259E6-A4FC-4E23-8842-16865C066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CBFDAE1-BB20-469F-A111-D29F9AA2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ACF8-928B-4842-8975-4A04CCBCEE76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FB0AEE6-4779-4426-B94B-083FD644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86813BE-FD29-489C-919A-D99B11AA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7C43-51A4-4CD1-98D7-5C9E877C94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002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610A30-13FA-44F3-9DA9-53CE1BF2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D781083-6D65-4AE9-A102-26D4A0E29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241E237-AD9F-4944-BF6C-551B4743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ACF8-928B-4842-8975-4A04CCBCEE76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F331B9D-3A3D-4AE7-B2A3-CC7EC956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8871092-70C1-4265-98B6-34FC17E2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7C43-51A4-4CD1-98D7-5C9E877C94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29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BB1F05-FC55-4438-954D-550FECC4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92E30CB-3EFA-4C92-8335-5326EF598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DB11867-FE84-43C3-965D-1D232C08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ACF8-928B-4842-8975-4A04CCBCEE76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948471-0229-4F92-B66B-E105332B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9E8529F-7BF4-4D0E-BEA7-CF01B1D5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7C43-51A4-4CD1-98D7-5C9E877C94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627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01C7D8-DC0B-4FEE-A7B1-06CBC82B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0F31363-F65A-454D-91C0-E6E4AFF6C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77687AA-D7A8-477A-93E7-CC0DAAA6E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E91ADF0-727F-4612-8060-A2EBD5CC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ACF8-928B-4842-8975-4A04CCBCEE76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C1F7AE2-F362-484F-8349-2C2A49D7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EB79901-C4FF-472D-AEA7-CED48EE2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7C43-51A4-4CD1-98D7-5C9E877C94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354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9CB606-2BBC-4711-98C7-DF2C3197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6DE319D-C8F3-4C58-AF4C-6A9BFE61C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7E12499-8B18-4809-A7B1-CC6B6AB46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35F0098-0A67-455A-B90F-4DC6B1ABD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C96A4C2-5235-4137-BC63-688A28046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0B9C8E9-C441-4D59-B7CE-25728ED2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ACF8-928B-4842-8975-4A04CCBCEE76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9AB1977-B5FA-4F2C-ACC0-75B4E8EF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0C3AF80-4F50-4556-93EF-209D8E6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7C43-51A4-4CD1-98D7-5C9E877C94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859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F60949-7795-4A52-8A5F-CB454506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C6115A3-F98B-413C-BA64-16334A64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ACF8-928B-4842-8975-4A04CCBCEE76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AAD1280-ED13-432E-8D51-6BE07A60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0405494-4C0B-422F-8AC8-3B9E156E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7C43-51A4-4CD1-98D7-5C9E877C94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197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04EEF69-9A96-48A9-A47B-A4B21FC6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ACF8-928B-4842-8975-4A04CCBCEE76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9D5B3AF-67CF-4DF9-B284-A2442474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D4E6476-52D0-4629-B06D-37F0DE08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7C43-51A4-4CD1-98D7-5C9E877C94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224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609B38-6BFB-4F47-A420-95FDEB33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AC2CCA4-B7D8-4B93-97B9-3A5299147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6E2B703-A593-424C-A217-D88FF069B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DCC2C83-EB07-49BD-A6E9-699F0F66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ACF8-928B-4842-8975-4A04CCBCEE76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43613F5-66DB-4570-A3A9-B28FF0CF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106740-FCC3-418F-991D-A621A629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7C43-51A4-4CD1-98D7-5C9E877C94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271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093BD4-C398-4E26-8649-BD80D35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9604BF33-B969-4084-A48E-1050B7100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B919ACE-E530-44AB-89EC-784102A50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9FD6F5D-117D-4CB3-BB6D-2729C6D5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ACF8-928B-4842-8975-4A04CCBCEE76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3E18CE5-61F0-402C-A1BB-F8DAF434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FE48989-C642-49C6-994F-1BCCC2BA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7C43-51A4-4CD1-98D7-5C9E877C94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235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EA795F2-5137-404F-B3B6-7D1D65869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006AAA7-C227-4977-8666-E172F9AED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394C331-832F-46A2-82FB-FB7F354DE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4ACF8-928B-4842-8975-4A04CCBCEE76}" type="datetimeFigureOut">
              <a:rPr lang="he-IL" smtClean="0"/>
              <a:t>כ"ב/טבת/תשפ"ג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88747AE-E472-49BE-AAA8-FA75DBDF9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5CE67AD-BF99-430C-A5D7-A99127664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7C43-51A4-4CD1-98D7-5C9E877C94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553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90F4B4-699D-4F0D-824C-5C9AAB518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חומר על מערכת השלד והמפרקים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D09E6E3-70FF-49AF-8B37-A4985DEBB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041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E34F89-AB82-414C-AF55-905AA160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9227C2C-5C04-4ED9-8BEF-BCA12CB9B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06" y="365125"/>
            <a:ext cx="5700409" cy="8682838"/>
          </a:xfrm>
        </p:spPr>
      </p:pic>
    </p:spTree>
    <p:extLst>
      <p:ext uri="{BB962C8B-B14F-4D97-AF65-F5344CB8AC3E}">
        <p14:creationId xmlns:p14="http://schemas.microsoft.com/office/powerpoint/2010/main" val="175023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BA0ED8-2EA0-42B5-8721-74DF0983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654CD442-7FE9-4FFC-8E6E-EA7D89791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21" y="-1093118"/>
            <a:ext cx="5894962" cy="10966592"/>
          </a:xfrm>
        </p:spPr>
      </p:pic>
    </p:spTree>
    <p:extLst>
      <p:ext uri="{BB962C8B-B14F-4D97-AF65-F5344CB8AC3E}">
        <p14:creationId xmlns:p14="http://schemas.microsoft.com/office/powerpoint/2010/main" val="421649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E25F71-2C26-4609-B77A-F0C8E93D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7247303-3CF3-4C2F-B77D-E9E8203A6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53" y="-1107171"/>
            <a:ext cx="5499171" cy="11204381"/>
          </a:xfrm>
        </p:spPr>
      </p:pic>
    </p:spTree>
    <p:extLst>
      <p:ext uri="{BB962C8B-B14F-4D97-AF65-F5344CB8AC3E}">
        <p14:creationId xmlns:p14="http://schemas.microsoft.com/office/powerpoint/2010/main" val="288515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423527-1D85-4DF5-BFFE-0C4F2147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של 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0FF39242-B139-4B58-B2BD-74EF9E543D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4" b="32234"/>
          <a:stretch>
            <a:fillRect/>
          </a:stretch>
        </p:blipFill>
        <p:spPr>
          <a:xfrm>
            <a:off x="1134960" y="989012"/>
            <a:ext cx="10217252" cy="8067635"/>
          </a:xfr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2D8E63E-DF1E-4356-B74E-811608238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44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660DD2-1E56-43CD-8AD5-0231D167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של 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EEFE00A-1953-435C-A7F5-48F3196C55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3" b="38373"/>
          <a:stretch>
            <a:fillRect/>
          </a:stretch>
        </p:blipFill>
        <p:spPr>
          <a:xfrm>
            <a:off x="1924050" y="987425"/>
            <a:ext cx="9431338" cy="4873625"/>
          </a:xfr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832E8D5-38B5-49AF-99A0-3B5EE7902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93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F2F7FB-264C-4113-986E-14BD3CA0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560AA168-3D50-42F8-8486-6418F5FA8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00056"/>
            <a:ext cx="7578529" cy="7544263"/>
          </a:xfr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A665CA4-20FD-4ED4-8401-51823B6DA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805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6A8683-7A51-4A09-97F9-796A7CDC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F1580D9-409A-4771-86F5-2E04D01C6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58" y="-171450"/>
            <a:ext cx="9243442" cy="6922445"/>
          </a:xfr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932A58F-4F2C-44F9-A1BE-FA954A464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885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CDE5D6-5E66-4B45-A2B5-AAD63795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7CD42D0-96E2-4F68-9306-5A5105097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63" y="-2759957"/>
            <a:ext cx="6243274" cy="13873944"/>
          </a:xfr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3158CD0-CB8C-4618-A2C7-D46CB9156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370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303ED8-6B69-4030-9B6B-91DE7779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86156C1-4455-4137-B5F3-0B1851F57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63" y="-180195"/>
            <a:ext cx="6322979" cy="8147181"/>
          </a:xfr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8EA86B7-2EA0-44A6-9330-7981F404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6804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798927-08A0-4D64-9496-C1501724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14B644E-3032-4DC7-9222-F6E41DE18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86" y="-946159"/>
            <a:ext cx="5439104" cy="10607301"/>
          </a:xfrm>
        </p:spPr>
      </p:pic>
    </p:spTree>
    <p:extLst>
      <p:ext uri="{BB962C8B-B14F-4D97-AF65-F5344CB8AC3E}">
        <p14:creationId xmlns:p14="http://schemas.microsoft.com/office/powerpoint/2010/main" val="14786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BF9AA6-C0D6-40F2-8548-64113111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F867C171-C438-4B37-BC15-CC6C52606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28" y="-781497"/>
            <a:ext cx="4457975" cy="9906612"/>
          </a:xfrm>
        </p:spPr>
      </p:pic>
    </p:spTree>
    <p:extLst>
      <p:ext uri="{BB962C8B-B14F-4D97-AF65-F5344CB8AC3E}">
        <p14:creationId xmlns:p14="http://schemas.microsoft.com/office/powerpoint/2010/main" val="264544830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Application>Microsoft Office PowerPoint</Application>
  <PresentationFormat>מסך רחב</PresentationFormat>
  <Paragraphs>1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ערכת נושא Office</vt:lpstr>
      <vt:lpstr>חומר על מערכת השלד והמפרקים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חומר על מערכת השלד והמפרקים</dc:title>
  <dc:creator>raijman raijman</dc:creator>
  <cp:lastModifiedBy>raijman raijman</cp:lastModifiedBy>
  <cp:revision>1</cp:revision>
  <dcterms:created xsi:type="dcterms:W3CDTF">2023-01-15T19:47:33Z</dcterms:created>
  <dcterms:modified xsi:type="dcterms:W3CDTF">2023-01-15T20:08:43Z</dcterms:modified>
</cp:coreProperties>
</file>