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5AADB4-9C78-4099-9360-F0324BF20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C8CFF3B-59B9-4CA7-BEF6-57467DDFF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95E195C-F55B-4C13-BC58-A167C7D9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7575-CE78-4055-9217-AC75701D4DAC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9001401-483B-48BD-825B-D96FA32D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E470EDF-69F1-491A-BDCA-C4F3263A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213-E162-4B54-8DD3-21CF2A94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55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6DD209-BF2D-407F-BCCE-FA0EED0C8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D95B927-E5B1-406F-BFE4-A9278EADB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F55CD4A-36EB-4E9F-A4A7-4A1474E5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7575-CE78-4055-9217-AC75701D4DAC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AB26A78-F6C9-40FD-8D4C-52709AA1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7F49911-3F7C-4FED-85F5-F73EE377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213-E162-4B54-8DD3-21CF2A94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725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2168921-4552-4B62-9235-0B05BCCFE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327A543-2AC8-4582-BF75-1E9A96CF7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999A724-B644-4972-8C25-CE659AFF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7575-CE78-4055-9217-AC75701D4DAC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09F61CF-5388-42B4-BA3B-ABFDD089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38D7726-BAD8-40B7-B790-DC29B211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213-E162-4B54-8DD3-21CF2A94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746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4640CC-0871-4A40-936E-9836D362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2014EF8-8637-4190-9B26-BD900E7BF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87F2EFF-D559-453D-A8C2-3F679495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7575-CE78-4055-9217-AC75701D4DAC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6128212-0775-4210-AE4A-20E37D45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F8BCEA-5D97-4DB2-BFA4-19B068695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213-E162-4B54-8DD3-21CF2A94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155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4C1CF4-02B1-489C-8DEC-9D8C5C32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2B738F0-8282-4FAC-8778-F11A32CC3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CA0931-816B-4135-A660-C7D43523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7575-CE78-4055-9217-AC75701D4DAC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5D40144-A007-4B61-A09E-829A70E6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A32C168-A7C2-4A9B-8D1A-D05B383F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213-E162-4B54-8DD3-21CF2A94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762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50886F-3AB4-412D-98CD-C61001C8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5221514-ACE8-4931-A573-54B145A16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E9F313E-46CC-4B00-8DE2-6C0C624DB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3A4D3FD-354B-42C4-85A6-DD64A649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7575-CE78-4055-9217-AC75701D4DAC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77073C6-A19B-4011-812E-A3099070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6C99E4C-9D16-4465-9C36-7FD3FCC83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213-E162-4B54-8DD3-21CF2A94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641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B5871E-9398-44E9-91FF-A06E67624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23BAF4E-0562-49FF-99D1-BF62CFEC5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FB80BF-BE8C-4749-883F-E7730FD31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D6CFE95-727D-4AA0-A6F7-DF91EB45B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3C2D893-A20C-46C1-9644-87CB07E2F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93DE7D00-3F4A-4C2B-833B-FDDF93FB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7575-CE78-4055-9217-AC75701D4DAC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460E0AD-596F-4064-8C49-325B3EB5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559F7F8-341E-43A7-9350-A1FB73D3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213-E162-4B54-8DD3-21CF2A94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822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AC0D5A-01AA-4851-8541-517ADD9B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D59B0272-75B6-4CEE-BBD4-F746B8B3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7575-CE78-4055-9217-AC75701D4DAC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336B470-606F-42A2-AA84-EA1D13A0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E145506-D9CB-45FE-A4A9-E2AD27D1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213-E162-4B54-8DD3-21CF2A94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926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A1A0AE7-F9B2-4685-8CBD-65DB8E7C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7575-CE78-4055-9217-AC75701D4DAC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F682A5C-8DBF-4E3A-953E-F617DC0A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8B8E03B-0325-4211-A142-D56FBF17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213-E162-4B54-8DD3-21CF2A94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333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41B73B-5442-4293-998A-B28F8D26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2B42188-F0C7-4496-BADF-AF1964B23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4EBE10B-793E-4C6C-A6E8-FB1A61F38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1A8C65B-A415-4DD5-B4B0-165A920A8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7575-CE78-4055-9217-AC75701D4DAC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11B7F53-5D2B-4B95-B8FF-3ED1152DB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5D38DA-5D89-460C-A61D-B472B030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213-E162-4B54-8DD3-21CF2A94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06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33AB0C-CB11-4327-87CE-B77467D3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0728498-D7B1-4AF0-BC5B-957C0CF78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6E2212B-0544-4294-B904-5EBC668CB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0E788B0-5976-44EB-B603-1CEE9ED6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7575-CE78-4055-9217-AC75701D4DAC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37707B4-A772-4A13-BA12-2D9929CD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AAD0CC0-0D84-4BC0-BD90-B3432B90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213-E162-4B54-8DD3-21CF2A94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029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5DC0B2E-934B-4F5F-B818-C95B7BA8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B57B550-AD88-404D-9DAA-52ADB6C5D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89C73D5-2829-4305-A500-B493C25EB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07575-CE78-4055-9217-AC75701D4DAC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17084A2-86F2-4A78-902A-F685BB7B5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E34AAF9-0038-44A9-B0BD-5979DF1DC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3213-E162-4B54-8DD3-21CF2A94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49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7535B65-D442-4B50-9C9C-B94F48D7AF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מצגת מערכות עצבים / דם / נשימה</a:t>
            </a:r>
            <a:br>
              <a:rPr lang="he-IL" dirty="0"/>
            </a:br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C634B82-84D0-45DB-9479-54A72FAD1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763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8CD5DC6-3AEE-426B-9707-2D8B5996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7DBE61AC-C099-4BBA-8322-389DB448A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70" y="-1195935"/>
            <a:ext cx="5487738" cy="10470203"/>
          </a:xfrm>
        </p:spPr>
      </p:pic>
    </p:spTree>
    <p:extLst>
      <p:ext uri="{BB962C8B-B14F-4D97-AF65-F5344CB8AC3E}">
        <p14:creationId xmlns:p14="http://schemas.microsoft.com/office/powerpoint/2010/main" val="326332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F06DB01-60C0-4A16-AA85-C4525FBBB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59E4E3E-8EFF-4BCC-88AD-3E53792A4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99" y="-2831306"/>
            <a:ext cx="5151001" cy="11446669"/>
          </a:xfrm>
        </p:spPr>
      </p:pic>
    </p:spTree>
    <p:extLst>
      <p:ext uri="{BB962C8B-B14F-4D97-AF65-F5344CB8AC3E}">
        <p14:creationId xmlns:p14="http://schemas.microsoft.com/office/powerpoint/2010/main" val="3323574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F7D9545-95F4-48A3-8409-42DF7B2C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D23A996E-3231-41ED-802B-67B4F291B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94" y="-1614472"/>
            <a:ext cx="6268571" cy="11616003"/>
          </a:xfrm>
        </p:spPr>
      </p:pic>
    </p:spTree>
    <p:extLst>
      <p:ext uri="{BB962C8B-B14F-4D97-AF65-F5344CB8AC3E}">
        <p14:creationId xmlns:p14="http://schemas.microsoft.com/office/powerpoint/2010/main" val="242941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8126C24-2D54-4B17-AAFD-B3232779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FC9100-0F04-44E0-861D-8D0BEF342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-877623"/>
            <a:ext cx="4589026" cy="10197836"/>
          </a:xfrm>
        </p:spPr>
      </p:pic>
    </p:spTree>
    <p:extLst>
      <p:ext uri="{BB962C8B-B14F-4D97-AF65-F5344CB8AC3E}">
        <p14:creationId xmlns:p14="http://schemas.microsoft.com/office/powerpoint/2010/main" val="12268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82E9647-F4B0-4048-B68B-F4CBBD3C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F55B5AC-20F9-4984-9398-C1C0CD52B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1" y="-1149432"/>
            <a:ext cx="5647767" cy="11997008"/>
          </a:xfrm>
        </p:spPr>
      </p:pic>
    </p:spTree>
    <p:extLst>
      <p:ext uri="{BB962C8B-B14F-4D97-AF65-F5344CB8AC3E}">
        <p14:creationId xmlns:p14="http://schemas.microsoft.com/office/powerpoint/2010/main" val="212309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2B6C42-C9CE-42F2-A07E-E5A9D1A8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47FB83B8-AB14-4910-8171-B09D19DCB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65" y="-1154286"/>
            <a:ext cx="6248401" cy="11589485"/>
          </a:xfrm>
        </p:spPr>
      </p:pic>
    </p:spTree>
    <p:extLst>
      <p:ext uri="{BB962C8B-B14F-4D97-AF65-F5344CB8AC3E}">
        <p14:creationId xmlns:p14="http://schemas.microsoft.com/office/powerpoint/2010/main" val="371763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E71BCEB-95B3-40D1-84E3-42E06E7C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2E040E57-A884-431D-8001-049099084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47" y="-1458319"/>
            <a:ext cx="7333128" cy="10973094"/>
          </a:xfrm>
        </p:spPr>
      </p:pic>
    </p:spTree>
    <p:extLst>
      <p:ext uri="{BB962C8B-B14F-4D97-AF65-F5344CB8AC3E}">
        <p14:creationId xmlns:p14="http://schemas.microsoft.com/office/powerpoint/2010/main" val="26779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C6140D5-C5D5-4C5F-B77B-5D7DFD85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A3E76E1-81F8-4FB4-A25C-E5A7558E1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74" y="-1778949"/>
            <a:ext cx="5536655" cy="11658336"/>
          </a:xfrm>
        </p:spPr>
      </p:pic>
    </p:spTree>
    <p:extLst>
      <p:ext uri="{BB962C8B-B14F-4D97-AF65-F5344CB8AC3E}">
        <p14:creationId xmlns:p14="http://schemas.microsoft.com/office/powerpoint/2010/main" val="177070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0CCD13-1FDE-453E-B066-34089C9CC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816FB9FD-54CE-4772-8245-83AE2BA3B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88" y="-825588"/>
            <a:ext cx="7655859" cy="11144246"/>
          </a:xfrm>
        </p:spPr>
      </p:pic>
    </p:spTree>
    <p:extLst>
      <p:ext uri="{BB962C8B-B14F-4D97-AF65-F5344CB8AC3E}">
        <p14:creationId xmlns:p14="http://schemas.microsoft.com/office/powerpoint/2010/main" val="19090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1625A5-80CD-4AAA-A632-B1D91F38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6937AF67-24A9-4B91-BE6E-A5C805B07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65" y="-742031"/>
            <a:ext cx="5029200" cy="10164218"/>
          </a:xfrm>
        </p:spPr>
      </p:pic>
    </p:spTree>
    <p:extLst>
      <p:ext uri="{BB962C8B-B14F-4D97-AF65-F5344CB8AC3E}">
        <p14:creationId xmlns:p14="http://schemas.microsoft.com/office/powerpoint/2010/main" val="176144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117DAA-4145-4F8D-BECE-A83DE40B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795FA57-F186-457D-A22C-AE53500E5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18" y="-749491"/>
            <a:ext cx="6302188" cy="9461428"/>
          </a:xfrm>
        </p:spPr>
      </p:pic>
    </p:spTree>
    <p:extLst>
      <p:ext uri="{BB962C8B-B14F-4D97-AF65-F5344CB8AC3E}">
        <p14:creationId xmlns:p14="http://schemas.microsoft.com/office/powerpoint/2010/main" val="171599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3B1B9C-D69C-4D4D-A25F-280A110F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BE518752-17F6-4D2F-93E4-3E4AF012D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93" y="-314715"/>
            <a:ext cx="5576047" cy="9028689"/>
          </a:xfrm>
        </p:spPr>
      </p:pic>
    </p:spTree>
    <p:extLst>
      <p:ext uri="{BB962C8B-B14F-4D97-AF65-F5344CB8AC3E}">
        <p14:creationId xmlns:p14="http://schemas.microsoft.com/office/powerpoint/2010/main" val="23708415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מסך רחב</PresentationFormat>
  <Paragraphs>1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ערכת נושא Office</vt:lpstr>
      <vt:lpstr>מצגת מערכות עצבים / דם / נשימה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מערכות עצבים / דם / נשימה </dc:title>
  <dc:creator>raijman raijman</dc:creator>
  <cp:lastModifiedBy>raijman raijman</cp:lastModifiedBy>
  <cp:revision>1</cp:revision>
  <dcterms:created xsi:type="dcterms:W3CDTF">2023-01-15T20:11:00Z</dcterms:created>
  <dcterms:modified xsi:type="dcterms:W3CDTF">2023-01-15T20:19:38Z</dcterms:modified>
</cp:coreProperties>
</file>